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7" r:id="rId2"/>
    <p:sldId id="258" r:id="rId3"/>
    <p:sldId id="259" r:id="rId4"/>
    <p:sldId id="264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72" autoAdjust="0"/>
    <p:restoredTop sz="94640" autoAdjust="0"/>
  </p:normalViewPr>
  <p:slideViewPr>
    <p:cSldViewPr>
      <p:cViewPr varScale="1">
        <p:scale>
          <a:sx n="91" d="100"/>
          <a:sy n="91" d="100"/>
        </p:scale>
        <p:origin x="965" y="5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B22390-94A8-41CB-884F-DA00EB04A03C}" type="datetimeFigureOut">
              <a:rPr lang="en-US" smtClean="0"/>
              <a:t>3/14/2022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F98BDC-43CC-4D03-A80B-6FD552D9A8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7104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F98BDC-43CC-4D03-A80B-6FD552D9A89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1401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F98BDC-43CC-4D03-A80B-6FD552D9A89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1003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3/14/2022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187390"/>
      </p:ext>
    </p:extLst>
  </p:cSld>
  <p:clrMapOvr>
    <a:masterClrMapping/>
  </p:clrMapOvr>
  <p:transition spd="med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3/14/2022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088184"/>
      </p:ext>
    </p:extLst>
  </p:cSld>
  <p:clrMapOvr>
    <a:masterClrMapping/>
  </p:clrMapOvr>
  <p:transition spd="med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3/14/2022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470158"/>
      </p:ext>
    </p:extLst>
  </p:cSld>
  <p:clrMapOvr>
    <a:masterClrMapping/>
  </p:clrMapOvr>
  <p:transition spd="med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3/14/2022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55956"/>
      </p:ext>
    </p:extLst>
  </p:cSld>
  <p:clrMapOvr>
    <a:masterClrMapping/>
  </p:clrMapOvr>
  <p:transition spd="med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3/14/2022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26370"/>
      </p:ext>
    </p:extLst>
  </p:cSld>
  <p:clrMapOvr>
    <a:masterClrMapping/>
  </p:clrMapOvr>
  <p:transition spd="med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3/14/2022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452444"/>
      </p:ext>
    </p:extLst>
  </p:cSld>
  <p:clrMapOvr>
    <a:masterClrMapping/>
  </p:clrMapOvr>
  <p:transition spd="med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3/14/2022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942590"/>
      </p:ext>
    </p:extLst>
  </p:cSld>
  <p:clrMapOvr>
    <a:masterClrMapping/>
  </p:clrMapOvr>
  <p:transition spd="med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3/14/2022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415115"/>
      </p:ext>
    </p:extLst>
  </p:cSld>
  <p:clrMapOvr>
    <a:masterClrMapping/>
  </p:clrMapOvr>
  <p:transition spd="med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3/14/2022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264757"/>
      </p:ext>
    </p:extLst>
  </p:cSld>
  <p:clrMapOvr>
    <a:masterClrMapping/>
  </p:clrMapOvr>
  <p:transition spd="med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3/14/2022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95877"/>
      </p:ext>
    </p:extLst>
  </p:cSld>
  <p:clrMapOvr>
    <a:masterClrMapping/>
  </p:clrMapOvr>
  <p:transition spd="med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3/14/2022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732843"/>
      </p:ext>
    </p:extLst>
  </p:cSld>
  <p:clrMapOvr>
    <a:masterClrMapping/>
  </p:clrMapOvr>
  <p:transition spd="med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1249AB-6218-4E9F-9C50-766D868DC559}" type="datetimeFigureOut">
              <a:rPr lang="en-US" smtClean="0"/>
              <a:t>3/14/2022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365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wip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457200"/>
            <a:ext cx="9144000" cy="6858000"/>
          </a:xfrm>
        </p:spPr>
        <p:txBody>
          <a:bodyPr>
            <a:normAutofit/>
          </a:bodyPr>
          <a:lstStyle/>
          <a:p>
            <a:endParaRPr lang="fa-IR" sz="4400" dirty="0" smtClean="0">
              <a:solidFill>
                <a:schemeClr val="bg1"/>
              </a:solidFill>
            </a:endParaRPr>
          </a:p>
          <a:p>
            <a:pPr rtl="1"/>
            <a:r>
              <a:rPr lang="ar-SA" sz="4400" dirty="0" smtClean="0">
                <a:solidFill>
                  <a:schemeClr val="bg1"/>
                </a:solidFill>
              </a:rPr>
              <a:t>فیض عظیم مسیحا</a:t>
            </a:r>
            <a:r>
              <a:rPr lang="fa-IR" sz="4400" dirty="0" smtClean="0">
                <a:solidFill>
                  <a:schemeClr val="bg1"/>
                </a:solidFill>
              </a:rPr>
              <a:t>،</a:t>
            </a:r>
            <a:r>
              <a:rPr lang="ar-SA" sz="4400" dirty="0" smtClean="0">
                <a:solidFill>
                  <a:schemeClr val="bg1"/>
                </a:solidFill>
              </a:rPr>
              <a:t> </a:t>
            </a:r>
            <a:r>
              <a:rPr lang="ar-SA" sz="4400" dirty="0">
                <a:solidFill>
                  <a:schemeClr val="bg1"/>
                </a:solidFill>
              </a:rPr>
              <a:t>نجات داده </a:t>
            </a:r>
            <a:r>
              <a:rPr lang="ar-SA" sz="4400" dirty="0" smtClean="0">
                <a:solidFill>
                  <a:schemeClr val="bg1"/>
                </a:solidFill>
              </a:rPr>
              <a:t>مرا</a:t>
            </a:r>
            <a:endParaRPr lang="fa-IR" sz="4400" dirty="0" smtClean="0">
              <a:solidFill>
                <a:schemeClr val="bg1"/>
              </a:solidFill>
            </a:endParaRPr>
          </a:p>
          <a:p>
            <a:pPr rtl="1"/>
            <a:r>
              <a:rPr lang="ar-SA" sz="4400" dirty="0">
                <a:solidFill>
                  <a:schemeClr val="bg1"/>
                </a:solidFill>
              </a:rPr>
              <a:t>سرگردان و کوری </a:t>
            </a:r>
            <a:r>
              <a:rPr lang="ar-SA" sz="4400" dirty="0" smtClean="0">
                <a:solidFill>
                  <a:schemeClr val="bg1"/>
                </a:solidFill>
              </a:rPr>
              <a:t>بودم</a:t>
            </a:r>
            <a:endParaRPr lang="fa-IR" sz="4400" dirty="0" smtClean="0">
              <a:solidFill>
                <a:schemeClr val="bg1"/>
              </a:solidFill>
            </a:endParaRPr>
          </a:p>
          <a:p>
            <a:pPr rtl="1"/>
            <a:r>
              <a:rPr lang="ar-SA" sz="4400" dirty="0">
                <a:solidFill>
                  <a:schemeClr val="bg1"/>
                </a:solidFill>
              </a:rPr>
              <a:t>اکنون بینم او را</a:t>
            </a:r>
            <a:endParaRPr lang="en-US" sz="4400" dirty="0">
              <a:solidFill>
                <a:schemeClr val="bg1"/>
              </a:solidFill>
            </a:endParaRPr>
          </a:p>
          <a:p>
            <a:endParaRPr lang="en-US" sz="4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8961726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28600"/>
            <a:ext cx="9144000" cy="6858000"/>
          </a:xfrm>
        </p:spPr>
        <p:txBody>
          <a:bodyPr>
            <a:normAutofit/>
          </a:bodyPr>
          <a:lstStyle/>
          <a:p>
            <a:pPr rtl="1"/>
            <a:endParaRPr lang="en-US" sz="4400" b="1" dirty="0">
              <a:solidFill>
                <a:schemeClr val="bg1"/>
              </a:solidFill>
            </a:endParaRPr>
          </a:p>
          <a:p>
            <a:pPr rtl="1"/>
            <a:r>
              <a:rPr lang="en-US" sz="4400" dirty="0">
                <a:solidFill>
                  <a:schemeClr val="bg1"/>
                </a:solidFill>
              </a:rPr>
              <a:t> </a:t>
            </a:r>
            <a:r>
              <a:rPr lang="ar-SA" sz="4400" dirty="0">
                <a:solidFill>
                  <a:schemeClr val="bg1"/>
                </a:solidFill>
              </a:rPr>
              <a:t>فیض خدا رهایم </a:t>
            </a:r>
            <a:r>
              <a:rPr lang="ar-SA" sz="4400" dirty="0" smtClean="0">
                <a:solidFill>
                  <a:schemeClr val="bg1"/>
                </a:solidFill>
              </a:rPr>
              <a:t>کرد</a:t>
            </a:r>
            <a:r>
              <a:rPr lang="fa-IR" sz="4400" dirty="0" smtClean="0">
                <a:solidFill>
                  <a:schemeClr val="bg1"/>
                </a:solidFill>
              </a:rPr>
              <a:t>، </a:t>
            </a:r>
            <a:r>
              <a:rPr lang="ar-SA" sz="4400" dirty="0" smtClean="0">
                <a:solidFill>
                  <a:schemeClr val="bg1"/>
                </a:solidFill>
              </a:rPr>
              <a:t>ز</a:t>
            </a:r>
            <a:r>
              <a:rPr lang="fa-IR" sz="4400" dirty="0" smtClean="0">
                <a:solidFill>
                  <a:schemeClr val="bg1"/>
                </a:solidFill>
              </a:rPr>
              <a:t> </a:t>
            </a:r>
            <a:r>
              <a:rPr lang="ar-SA" sz="4400" dirty="0" smtClean="0">
                <a:solidFill>
                  <a:schemeClr val="bg1"/>
                </a:solidFill>
              </a:rPr>
              <a:t>هر </a:t>
            </a:r>
            <a:r>
              <a:rPr lang="ar-SA" sz="4400" dirty="0">
                <a:solidFill>
                  <a:schemeClr val="bg1"/>
                </a:solidFill>
              </a:rPr>
              <a:t>ترس و </a:t>
            </a:r>
            <a:r>
              <a:rPr lang="ar-SA" sz="4400" dirty="0" smtClean="0">
                <a:solidFill>
                  <a:schemeClr val="bg1"/>
                </a:solidFill>
              </a:rPr>
              <a:t>گناه</a:t>
            </a:r>
            <a:endParaRPr lang="fa-IR" sz="4400" dirty="0" smtClean="0">
              <a:solidFill>
                <a:schemeClr val="bg1"/>
              </a:solidFill>
            </a:endParaRPr>
          </a:p>
          <a:p>
            <a:pPr rtl="1"/>
            <a:r>
              <a:rPr lang="ar-SA" sz="4400" dirty="0">
                <a:solidFill>
                  <a:schemeClr val="bg1"/>
                </a:solidFill>
              </a:rPr>
              <a:t>ظاهر بنمود در </a:t>
            </a:r>
            <a:r>
              <a:rPr lang="ar-SA" sz="4400" dirty="0" smtClean="0">
                <a:solidFill>
                  <a:schemeClr val="bg1"/>
                </a:solidFill>
              </a:rPr>
              <a:t>مسیحا</a:t>
            </a:r>
            <a:endParaRPr lang="fa-IR" sz="4400" dirty="0" smtClean="0">
              <a:solidFill>
                <a:schemeClr val="bg1"/>
              </a:solidFill>
            </a:endParaRPr>
          </a:p>
          <a:p>
            <a:pPr rtl="1"/>
            <a:r>
              <a:rPr lang="ar-SA" sz="4400" dirty="0">
                <a:solidFill>
                  <a:schemeClr val="bg1"/>
                </a:solidFill>
              </a:rPr>
              <a:t>محبت خود را</a:t>
            </a:r>
            <a:endParaRPr lang="en-US" sz="4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2156412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endParaRPr lang="en-US" sz="4400" dirty="0" smtClean="0">
              <a:solidFill>
                <a:schemeClr val="bg1"/>
              </a:solidFill>
            </a:endParaRPr>
          </a:p>
          <a:p>
            <a:r>
              <a:rPr lang="ar-SA" sz="4400" dirty="0">
                <a:solidFill>
                  <a:schemeClr val="bg1"/>
                </a:solidFill>
              </a:rPr>
              <a:t>فیض خدا در این دنیا</a:t>
            </a:r>
            <a:r>
              <a:rPr lang="fa-IR" sz="4400" dirty="0">
                <a:solidFill>
                  <a:schemeClr val="bg1"/>
                </a:solidFill>
              </a:rPr>
              <a:t>،</a:t>
            </a:r>
            <a:r>
              <a:rPr lang="ar-SA" sz="4400" dirty="0">
                <a:solidFill>
                  <a:schemeClr val="bg1"/>
                </a:solidFill>
              </a:rPr>
              <a:t> هدایتم </a:t>
            </a:r>
            <a:r>
              <a:rPr lang="ar-SA" sz="4400" dirty="0" smtClean="0">
                <a:solidFill>
                  <a:schemeClr val="bg1"/>
                </a:solidFill>
              </a:rPr>
              <a:t>کند</a:t>
            </a:r>
            <a:endParaRPr lang="fa-IR" sz="4400" dirty="0" smtClean="0">
              <a:solidFill>
                <a:schemeClr val="bg1"/>
              </a:solidFill>
            </a:endParaRPr>
          </a:p>
          <a:p>
            <a:r>
              <a:rPr lang="ar-SA" sz="4400" dirty="0">
                <a:solidFill>
                  <a:schemeClr val="bg1"/>
                </a:solidFill>
              </a:rPr>
              <a:t>پاکم سازد ز هر </a:t>
            </a:r>
            <a:r>
              <a:rPr lang="ar-SA" sz="4400" dirty="0" smtClean="0">
                <a:solidFill>
                  <a:schemeClr val="bg1"/>
                </a:solidFill>
              </a:rPr>
              <a:t>خطا</a:t>
            </a:r>
            <a:endParaRPr lang="fa-IR" sz="4400" dirty="0" smtClean="0">
              <a:solidFill>
                <a:schemeClr val="bg1"/>
              </a:solidFill>
            </a:endParaRPr>
          </a:p>
          <a:p>
            <a:r>
              <a:rPr lang="ar-SA" sz="4400" dirty="0">
                <a:solidFill>
                  <a:schemeClr val="bg1"/>
                </a:solidFill>
              </a:rPr>
              <a:t>روحم شادان شود</a:t>
            </a:r>
            <a:endParaRPr lang="en-US" sz="4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0199842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52400"/>
            <a:ext cx="9144000" cy="6858000"/>
          </a:xfrm>
        </p:spPr>
        <p:txBody>
          <a:bodyPr>
            <a:normAutofit/>
          </a:bodyPr>
          <a:lstStyle/>
          <a:p>
            <a:pPr rtl="1"/>
            <a:endParaRPr lang="en-US" sz="4400" b="1" dirty="0">
              <a:solidFill>
                <a:schemeClr val="bg1"/>
              </a:solidFill>
            </a:endParaRPr>
          </a:p>
          <a:p>
            <a:pPr rtl="1"/>
            <a:r>
              <a:rPr lang="en-US" sz="4400" dirty="0">
                <a:solidFill>
                  <a:schemeClr val="bg1"/>
                </a:solidFill>
              </a:rPr>
              <a:t> </a:t>
            </a:r>
            <a:r>
              <a:rPr lang="ar-SA" sz="4400" dirty="0">
                <a:solidFill>
                  <a:schemeClr val="bg1"/>
                </a:solidFill>
              </a:rPr>
              <a:t>فیض خدا در آسمان، تابد بر روح و </a:t>
            </a:r>
            <a:r>
              <a:rPr lang="ar-SA" sz="4400" dirty="0" smtClean="0">
                <a:solidFill>
                  <a:schemeClr val="bg1"/>
                </a:solidFill>
              </a:rPr>
              <a:t>جان</a:t>
            </a:r>
            <a:endParaRPr lang="fa-IR" sz="4400" dirty="0" smtClean="0">
              <a:solidFill>
                <a:schemeClr val="bg1"/>
              </a:solidFill>
            </a:endParaRPr>
          </a:p>
          <a:p>
            <a:pPr rtl="1"/>
            <a:r>
              <a:rPr lang="ar-SA" sz="4400" dirty="0">
                <a:solidFill>
                  <a:schemeClr val="bg1"/>
                </a:solidFill>
              </a:rPr>
              <a:t>سرود و حمد ش </a:t>
            </a:r>
            <a:r>
              <a:rPr lang="ar-SA" sz="4400" dirty="0" smtClean="0">
                <a:solidFill>
                  <a:schemeClr val="bg1"/>
                </a:solidFill>
              </a:rPr>
              <a:t>سرایم</a:t>
            </a:r>
            <a:endParaRPr lang="fa-IR" sz="4400" dirty="0" smtClean="0">
              <a:solidFill>
                <a:schemeClr val="bg1"/>
              </a:solidFill>
            </a:endParaRPr>
          </a:p>
          <a:p>
            <a:pPr rtl="1"/>
            <a:r>
              <a:rPr lang="ar-SA" sz="4400" dirty="0">
                <a:solidFill>
                  <a:schemeClr val="bg1"/>
                </a:solidFill>
              </a:rPr>
              <a:t>این فیض بی‌ کران</a:t>
            </a:r>
            <a:endParaRPr lang="en-US" sz="4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7945503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587</TotalTime>
  <Words>71</Words>
  <Application>Microsoft Office PowerPoint</Application>
  <PresentationFormat>On-screen Show (4:3)</PresentationFormat>
  <Paragraphs>18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No School-NoComputer</dc:creator>
  <cp:lastModifiedBy>Joe-3</cp:lastModifiedBy>
  <cp:revision>176</cp:revision>
  <dcterms:created xsi:type="dcterms:W3CDTF">2011-05-11T04:49:46Z</dcterms:created>
  <dcterms:modified xsi:type="dcterms:W3CDTF">2022-03-14T18:55:52Z</dcterms:modified>
</cp:coreProperties>
</file>