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4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91" d="100"/>
          <a:sy n="91" d="100"/>
        </p:scale>
        <p:origin x="9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0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6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سلطان منی سلطان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هم جان منی ایمان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عاشق به </a:t>
            </a:r>
            <a:r>
              <a:rPr lang="ar-SA" sz="4400" dirty="0" smtClean="0">
                <a:solidFill>
                  <a:schemeClr val="bg1"/>
                </a:solidFill>
              </a:rPr>
              <a:t>توام </a:t>
            </a:r>
            <a:r>
              <a:rPr lang="ar-SA" sz="4400" dirty="0">
                <a:solidFill>
                  <a:schemeClr val="bg1"/>
                </a:solidFill>
              </a:rPr>
              <a:t>تو راه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در هر دو جهان ملجای منی</a:t>
            </a:r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تو نور منی تو شاه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در قلب و روحم جانان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هم نان منی هم آب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مسکین توام ماوای منی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تو شاه جهان سردار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در درد و مرض درمان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تو عشق منی نگار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شادی منی تو یار منی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9984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سلطان منی ارباب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در وقت دعا همراز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امید منی آرمان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فدیه همه گناهان منی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4550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عادل به </a:t>
            </a:r>
            <a:r>
              <a:rPr lang="ar-SA" sz="4400" dirty="0" smtClean="0">
                <a:solidFill>
                  <a:schemeClr val="bg1"/>
                </a:solidFill>
              </a:rPr>
              <a:t>توام </a:t>
            </a:r>
            <a:r>
              <a:rPr lang="ar-SA" sz="4400" dirty="0">
                <a:solidFill>
                  <a:schemeClr val="bg1"/>
                </a:solidFill>
              </a:rPr>
              <a:t>در نزد </a:t>
            </a:r>
            <a:r>
              <a:rPr lang="ar-SA" sz="4400" dirty="0" smtClean="0">
                <a:solidFill>
                  <a:schemeClr val="bg1"/>
                </a:solidFill>
              </a:rPr>
              <a:t>پدر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در روز جزا </a:t>
            </a:r>
            <a:r>
              <a:rPr lang="ar-SA" sz="4400" dirty="0" smtClean="0">
                <a:solidFill>
                  <a:schemeClr val="bg1"/>
                </a:solidFill>
              </a:rPr>
              <a:t>سامان منی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برهان منی تو جان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ارباب منی آقای منی</a:t>
            </a:r>
            <a:endParaRPr lang="fa-IR" sz="4400" dirty="0" smtClean="0">
              <a:solidFill>
                <a:schemeClr val="bg1"/>
              </a:solidFill>
            </a:endParaRPr>
          </a:p>
          <a:p>
            <a:endParaRPr lang="fa-IR" sz="4400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2094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تو راز منی اسرار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تو ساز منی آواز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تو نور منی سرور </a:t>
            </a:r>
            <a:r>
              <a:rPr lang="ar-SA" sz="4400" dirty="0" smtClean="0">
                <a:solidFill>
                  <a:schemeClr val="bg1"/>
                </a:solidFill>
              </a:rPr>
              <a:t>منی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در هر شب تار مهتاب منی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041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130</Words>
  <Application>Microsoft Office PowerPoint</Application>
  <PresentationFormat>On-screen Show (4:3)</PresentationFormat>
  <Paragraphs>33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174</cp:revision>
  <dcterms:created xsi:type="dcterms:W3CDTF">2011-05-11T04:49:46Z</dcterms:created>
  <dcterms:modified xsi:type="dcterms:W3CDTF">2022-03-10T19:50:41Z</dcterms:modified>
</cp:coreProperties>
</file>