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83" d="100"/>
          <a:sy n="83" d="100"/>
        </p:scale>
        <p:origin x="58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ای خداوند، وعده های تو چه عظیم </a:t>
            </a:r>
            <a:r>
              <a:rPr lang="fa-IR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بهر همه مومنین نور و یقین </a:t>
            </a:r>
            <a:r>
              <a:rPr lang="fa-IR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را خواهم، تو را جویم، در </a:t>
            </a:r>
            <a:r>
              <a:rPr lang="fa-IR" sz="4400" dirty="0" smtClean="0">
                <a:solidFill>
                  <a:schemeClr val="bg1"/>
                </a:solidFill>
              </a:rPr>
              <a:t>اندرونم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تویی راهم، تویی نورم، تویی شبانم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قلبم پر از حمد تو است، مسیح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جز تو کسی را نخواهم من در این </a:t>
            </a:r>
            <a:r>
              <a:rPr lang="fa-IR" sz="4400" b="1" dirty="0" smtClean="0">
                <a:solidFill>
                  <a:schemeClr val="bg1"/>
                </a:solidFill>
              </a:rPr>
              <a:t>دنیا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 را خواهم، تو را جویم، در </a:t>
            </a:r>
            <a:r>
              <a:rPr lang="fa-IR" sz="4400" b="1" dirty="0" smtClean="0">
                <a:solidFill>
                  <a:schemeClr val="bg1"/>
                </a:solidFill>
              </a:rPr>
              <a:t>اندرونم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تویی راهم، تویی نورم، تویی شبانم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ای خالق کل هستی، اینک می </a:t>
            </a:r>
            <a:r>
              <a:rPr lang="fa-IR" sz="4400" dirty="0" smtClean="0">
                <a:solidFill>
                  <a:schemeClr val="bg1"/>
                </a:solidFill>
              </a:rPr>
              <a:t>آیم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با دعا و </a:t>
            </a:r>
            <a:r>
              <a:rPr lang="fa-IR" sz="4400" dirty="0" smtClean="0">
                <a:solidFill>
                  <a:schemeClr val="bg1"/>
                </a:solidFill>
              </a:rPr>
              <a:t>شکرگزاری</a:t>
            </a:r>
            <a:r>
              <a:rPr lang="fa-IR" sz="4400" dirty="0">
                <a:solidFill>
                  <a:schemeClr val="bg1"/>
                </a:solidFill>
              </a:rPr>
              <a:t>، تو را می </a:t>
            </a:r>
            <a:r>
              <a:rPr lang="fa-IR" sz="4400" dirty="0" smtClean="0">
                <a:solidFill>
                  <a:schemeClr val="bg1"/>
                </a:solidFill>
              </a:rPr>
              <a:t>خوانم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جانم اکنون مشتاق توست، منجی </a:t>
            </a:r>
            <a:r>
              <a:rPr lang="fa-IR" sz="4400" dirty="0" smtClean="0">
                <a:solidFill>
                  <a:schemeClr val="bg1"/>
                </a:solidFill>
              </a:rPr>
              <a:t>دنیا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قلب مرا با حضورت مزین فرما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367685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قلبم پر از حمد تو است، مسیح </a:t>
            </a:r>
            <a:r>
              <a:rPr lang="fa-IR" sz="4400" b="1" dirty="0" smtClean="0">
                <a:solidFill>
                  <a:schemeClr val="bg1"/>
                </a:solidFill>
              </a:rPr>
              <a:t>عیسی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جز تو کسی را نخواهم من در این </a:t>
            </a:r>
            <a:r>
              <a:rPr lang="fa-IR" sz="4400" b="1" dirty="0" smtClean="0">
                <a:solidFill>
                  <a:schemeClr val="bg1"/>
                </a:solidFill>
              </a:rPr>
              <a:t>دنیا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 را خواهم، تو را جویم، در </a:t>
            </a:r>
            <a:r>
              <a:rPr lang="fa-IR" sz="4400" b="1" dirty="0" smtClean="0">
                <a:solidFill>
                  <a:schemeClr val="bg1"/>
                </a:solidFill>
              </a:rPr>
              <a:t>اندرونم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تویی راهم، تویی نورم، تویی شبانم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804782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smtClean="0">
                <a:solidFill>
                  <a:schemeClr val="bg1"/>
                </a:solidFill>
              </a:rPr>
              <a:t>تو </a:t>
            </a:r>
            <a:r>
              <a:rPr lang="fa-IR" sz="4400" b="1" dirty="0">
                <a:solidFill>
                  <a:schemeClr val="bg1"/>
                </a:solidFill>
              </a:rPr>
              <a:t>را خواهم، تو را جویم، در </a:t>
            </a:r>
            <a:r>
              <a:rPr lang="fa-IR" sz="4400" b="1" dirty="0" smtClean="0">
                <a:solidFill>
                  <a:schemeClr val="bg1"/>
                </a:solidFill>
              </a:rPr>
              <a:t>اندرونم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تویی راهم، تویی نورم، تویی شبانم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3802195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34</cp:revision>
  <dcterms:created xsi:type="dcterms:W3CDTF">2011-06-03T05:42:51Z</dcterms:created>
  <dcterms:modified xsi:type="dcterms:W3CDTF">2022-02-10T19:54:34Z</dcterms:modified>
</cp:coreProperties>
</file>