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56" autoAdjust="0"/>
  </p:normalViewPr>
  <p:slideViewPr>
    <p:cSldViewPr>
      <p:cViewPr varScale="1">
        <p:scale>
          <a:sx n="83" d="100"/>
          <a:sy n="83" d="100"/>
        </p:scale>
        <p:origin x="58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تو هستی نان </a:t>
            </a:r>
            <a:r>
              <a:rPr lang="ar-SA" sz="4400" dirty="0" smtClean="0">
                <a:solidFill>
                  <a:schemeClr val="bg1"/>
                </a:solidFill>
              </a:rPr>
              <a:t>وآبِ زندگانی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تو آن نورِ </a:t>
            </a:r>
            <a:r>
              <a:rPr lang="ar-SA" sz="4400" dirty="0" smtClean="0">
                <a:solidFill>
                  <a:schemeClr val="bg1"/>
                </a:solidFill>
              </a:rPr>
              <a:t>حقیقی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بهرِ جانی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تو در مهر و </a:t>
            </a:r>
            <a:r>
              <a:rPr lang="ar-SA" sz="4400" dirty="0" smtClean="0">
                <a:solidFill>
                  <a:schemeClr val="bg1"/>
                </a:solidFill>
              </a:rPr>
              <a:t>محبت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بیکرانی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خدای فیض و </a:t>
            </a:r>
            <a:r>
              <a:rPr lang="ar-SA" sz="4400" dirty="0" smtClean="0">
                <a:solidFill>
                  <a:schemeClr val="bg1"/>
                </a:solidFill>
              </a:rPr>
              <a:t>رحمت را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همانی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تو آگاهی و حاکم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بر جهانی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که هر چیزی </a:t>
            </a:r>
            <a:r>
              <a:rPr lang="ar-SA" sz="4400" dirty="0" smtClean="0">
                <a:solidFill>
                  <a:schemeClr val="bg1"/>
                </a:solidFill>
              </a:rPr>
              <a:t>درونِ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ماست تو </a:t>
            </a:r>
            <a:r>
              <a:rPr lang="ar-SA" sz="4400" dirty="0" smtClean="0">
                <a:solidFill>
                  <a:schemeClr val="bg1"/>
                </a:solidFill>
              </a:rPr>
              <a:t>دانی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تو اعظم در </a:t>
            </a:r>
            <a:r>
              <a:rPr lang="ar-SA" sz="4400" dirty="0" smtClean="0">
                <a:solidFill>
                  <a:schemeClr val="bg1"/>
                </a:solidFill>
              </a:rPr>
              <a:t>میانِ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کاهنانی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dirty="0">
                <a:solidFill>
                  <a:schemeClr val="bg1"/>
                </a:solidFill>
              </a:rPr>
              <a:t>تو قربانیِ </a:t>
            </a:r>
            <a:r>
              <a:rPr lang="ar-SA" sz="4400" dirty="0" smtClean="0">
                <a:solidFill>
                  <a:schemeClr val="bg1"/>
                </a:solidFill>
              </a:rPr>
              <a:t>پاکِ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جاوِدانی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 داور بر تمام </a:t>
            </a:r>
            <a:r>
              <a:rPr lang="fa-IR" sz="4400" dirty="0" smtClean="0">
                <a:solidFill>
                  <a:schemeClr val="bg1"/>
                </a:solidFill>
              </a:rPr>
              <a:t>مردمانی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 بهر ما شفیع </a:t>
            </a:r>
            <a:r>
              <a:rPr lang="fa-IR" sz="4400" dirty="0" smtClean="0">
                <a:solidFill>
                  <a:schemeClr val="bg1"/>
                </a:solidFill>
              </a:rPr>
              <a:t>آسمانی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 حامی و مدد در هر </a:t>
            </a:r>
            <a:r>
              <a:rPr lang="fa-IR" sz="4400" dirty="0" smtClean="0">
                <a:solidFill>
                  <a:schemeClr val="bg1"/>
                </a:solidFill>
              </a:rPr>
              <a:t>زمانی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که در تنگی تو ما را می رهانی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367685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تو بهر گله ات، نیکو </a:t>
            </a:r>
            <a:r>
              <a:rPr lang="fa-IR" sz="4400" dirty="0" smtClean="0">
                <a:solidFill>
                  <a:schemeClr val="bg1"/>
                </a:solidFill>
              </a:rPr>
              <a:t>شبانی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به مرتع های خرم می </a:t>
            </a:r>
            <a:r>
              <a:rPr lang="fa-IR" sz="4400" dirty="0" smtClean="0">
                <a:solidFill>
                  <a:schemeClr val="bg1"/>
                </a:solidFill>
              </a:rPr>
              <a:t>چرانی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تو تنها راه و راستی و </a:t>
            </a:r>
            <a:r>
              <a:rPr lang="fa-IR" sz="4400" dirty="0" smtClean="0">
                <a:solidFill>
                  <a:schemeClr val="bg1"/>
                </a:solidFill>
              </a:rPr>
              <a:t>حیاتی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تو تنها ای مسیح راِه نجاتی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7861664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30</cp:revision>
  <dcterms:created xsi:type="dcterms:W3CDTF">2011-06-03T05:42:51Z</dcterms:created>
  <dcterms:modified xsi:type="dcterms:W3CDTF">2022-02-07T21:40:50Z</dcterms:modified>
</cp:coreProperties>
</file>