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42" autoAdjust="0"/>
    <p:restoredTop sz="86456" autoAdjust="0"/>
  </p:normalViewPr>
  <p:slideViewPr>
    <p:cSldViewPr>
      <p:cViewPr varScale="1">
        <p:scale>
          <a:sx n="83" d="100"/>
          <a:sy n="83" d="100"/>
        </p:scale>
        <p:origin x="581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827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0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69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565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2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19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74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9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FBCF3-DC31-435C-86B0-3AA26C62E952}" type="datetimeFigureOut">
              <a:rPr lang="en-US" smtClean="0"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D2EF2-125E-4EA6-A746-1C0A79D2E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خداوند تویی </a:t>
            </a:r>
            <a:r>
              <a:rPr lang="ar-DZ" sz="4400" dirty="0" smtClean="0">
                <a:solidFill>
                  <a:schemeClr val="bg1"/>
                </a:solidFill>
              </a:rPr>
              <a:t>منش</a:t>
            </a:r>
            <a:r>
              <a:rPr lang="fa-IR" sz="4400" dirty="0" smtClean="0">
                <a:solidFill>
                  <a:schemeClr val="bg1"/>
                </a:solidFill>
              </a:rPr>
              <a:t>ا</a:t>
            </a:r>
            <a:r>
              <a:rPr lang="ar-DZ" sz="4400" dirty="0" smtClean="0">
                <a:solidFill>
                  <a:schemeClr val="bg1"/>
                </a:solidFill>
              </a:rPr>
              <a:t> حیاتم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تویی پادشاه آسمانی تویی </a:t>
            </a:r>
            <a:r>
              <a:rPr lang="ar-DZ" sz="4400" dirty="0" smtClean="0">
                <a:solidFill>
                  <a:schemeClr val="bg1"/>
                </a:solidFill>
              </a:rPr>
              <a:t>سرورم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تو دوست داری مرا آنگونه که </a:t>
            </a:r>
            <a:r>
              <a:rPr lang="ar-DZ" sz="4400" dirty="0" smtClean="0">
                <a:solidFill>
                  <a:schemeClr val="bg1"/>
                </a:solidFill>
              </a:rPr>
              <a:t>هستم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تویی </a:t>
            </a:r>
            <a:r>
              <a:rPr lang="fa-IR" sz="4400" dirty="0">
                <a:solidFill>
                  <a:schemeClr val="bg1"/>
                </a:solidFill>
              </a:rPr>
              <a:t>ق</a:t>
            </a:r>
            <a:r>
              <a:rPr lang="ar-DZ" sz="4400" dirty="0">
                <a:solidFill>
                  <a:schemeClr val="bg1"/>
                </a:solidFill>
              </a:rPr>
              <a:t>وت من وقتی ناامید و خستم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4105752"/>
      </p:ext>
    </p:extLst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DZ" sz="4400" b="1" dirty="0">
                <a:solidFill>
                  <a:schemeClr val="bg1"/>
                </a:solidFill>
              </a:rPr>
              <a:t>هللویا </a:t>
            </a:r>
            <a:r>
              <a:rPr lang="ar-DZ" sz="4400" b="1" dirty="0" smtClean="0">
                <a:solidFill>
                  <a:schemeClr val="bg1"/>
                </a:solidFill>
              </a:rPr>
              <a:t>تو</a:t>
            </a: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</a:rPr>
              <a:t>را </a:t>
            </a:r>
            <a:r>
              <a:rPr lang="ar-DZ" sz="4400" b="1" dirty="0">
                <a:solidFill>
                  <a:schemeClr val="bg1"/>
                </a:solidFill>
              </a:rPr>
              <a:t>پرستم </a:t>
            </a:r>
            <a:r>
              <a:rPr lang="ar-DZ" sz="4400" b="1" dirty="0" smtClean="0">
                <a:solidFill>
                  <a:schemeClr val="bg1"/>
                </a:solidFill>
              </a:rPr>
              <a:t>تو</a:t>
            </a: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</a:rPr>
              <a:t>را </a:t>
            </a:r>
            <a:r>
              <a:rPr lang="ar-DZ" sz="4400" b="1" dirty="0">
                <a:solidFill>
                  <a:schemeClr val="bg1"/>
                </a:solidFill>
              </a:rPr>
              <a:t>ستایم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5027295"/>
      </p:ext>
    </p:extLst>
  </p:cSld>
  <p:clrMapOvr>
    <a:masterClrMapping/>
  </p:clrMapOvr>
  <p:transition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6858000"/>
          </a:xfrm>
        </p:spPr>
        <p:txBody>
          <a:bodyPr>
            <a:normAutofit/>
          </a:bodyPr>
          <a:lstStyle/>
          <a:p>
            <a:pPr algn="ctr" rtl="1"/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خداوند تویی </a:t>
            </a:r>
            <a:r>
              <a:rPr lang="ar-DZ" sz="4400" dirty="0" smtClean="0">
                <a:solidFill>
                  <a:schemeClr val="bg1"/>
                </a:solidFill>
              </a:rPr>
              <a:t>منش</a:t>
            </a:r>
            <a:r>
              <a:rPr lang="fa-IR" sz="4400" dirty="0" smtClean="0">
                <a:solidFill>
                  <a:schemeClr val="bg1"/>
                </a:solidFill>
              </a:rPr>
              <a:t>ا</a:t>
            </a:r>
            <a:r>
              <a:rPr lang="ar-DZ" sz="4400" dirty="0" smtClean="0">
                <a:solidFill>
                  <a:schemeClr val="bg1"/>
                </a:solidFill>
              </a:rPr>
              <a:t> حیاتم</a:t>
            </a:r>
            <a:endParaRPr lang="en-US" sz="4400" dirty="0" smtClean="0">
              <a:solidFill>
                <a:schemeClr val="bg1"/>
              </a:solidFill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تویی پادشاه آسمانی تویی </a:t>
            </a:r>
            <a:r>
              <a:rPr lang="ar-DZ" sz="4400" dirty="0" smtClean="0">
                <a:solidFill>
                  <a:schemeClr val="bg1"/>
                </a:solidFill>
              </a:rPr>
              <a:t>سرورم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تو دوست داری مرا آنگونه که </a:t>
            </a:r>
            <a:r>
              <a:rPr lang="ar-DZ" sz="4400" dirty="0" smtClean="0">
                <a:solidFill>
                  <a:schemeClr val="bg1"/>
                </a:solidFill>
              </a:rPr>
              <a:t>هستم</a:t>
            </a:r>
            <a:endParaRPr lang="fa-IR" sz="4400" dirty="0" smtClean="0">
              <a:solidFill>
                <a:schemeClr val="bg1"/>
              </a:solidFill>
            </a:endParaRPr>
          </a:p>
          <a:p>
            <a:pPr rtl="1"/>
            <a:r>
              <a:rPr lang="ar-DZ" sz="4400" dirty="0">
                <a:solidFill>
                  <a:schemeClr val="bg1"/>
                </a:solidFill>
              </a:rPr>
              <a:t>تویی </a:t>
            </a:r>
            <a:r>
              <a:rPr lang="fa-IR" sz="4400" dirty="0">
                <a:solidFill>
                  <a:schemeClr val="bg1"/>
                </a:solidFill>
              </a:rPr>
              <a:t>ق</a:t>
            </a:r>
            <a:r>
              <a:rPr lang="ar-DZ" sz="4400" dirty="0">
                <a:solidFill>
                  <a:schemeClr val="bg1"/>
                </a:solidFill>
              </a:rPr>
              <a:t>وت من وقتی ناامید و خستم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367685"/>
      </p:ext>
    </p:extLst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endParaRPr lang="en-US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DZ" sz="4400" b="1" dirty="0">
                <a:solidFill>
                  <a:schemeClr val="bg1"/>
                </a:solidFill>
              </a:rPr>
              <a:t>هللویا </a:t>
            </a:r>
            <a:r>
              <a:rPr lang="ar-DZ" sz="4400" b="1" dirty="0" smtClean="0">
                <a:solidFill>
                  <a:schemeClr val="bg1"/>
                </a:solidFill>
              </a:rPr>
              <a:t>تو</a:t>
            </a: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</a:rPr>
              <a:t>را </a:t>
            </a:r>
            <a:r>
              <a:rPr lang="ar-DZ" sz="4400" b="1" dirty="0">
                <a:solidFill>
                  <a:schemeClr val="bg1"/>
                </a:solidFill>
              </a:rPr>
              <a:t>پرستم </a:t>
            </a:r>
            <a:r>
              <a:rPr lang="ar-DZ" sz="4400" b="1" dirty="0" smtClean="0">
                <a:solidFill>
                  <a:schemeClr val="bg1"/>
                </a:solidFill>
              </a:rPr>
              <a:t>تو</a:t>
            </a: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</a:rPr>
              <a:t>را </a:t>
            </a:r>
            <a:r>
              <a:rPr lang="ar-DZ" sz="4400" b="1" dirty="0">
                <a:solidFill>
                  <a:schemeClr val="bg1"/>
                </a:solidFill>
              </a:rPr>
              <a:t>ستایم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7861664"/>
      </p:ext>
    </p:extLst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DZ" sz="4400" dirty="0">
                <a:solidFill>
                  <a:schemeClr val="bg1"/>
                </a:solidFill>
              </a:rPr>
              <a:t>فریاد </a:t>
            </a:r>
            <a:r>
              <a:rPr lang="ar-DZ" sz="4400" dirty="0" smtClean="0">
                <a:solidFill>
                  <a:schemeClr val="bg1"/>
                </a:solidFill>
              </a:rPr>
              <a:t>زنم</a:t>
            </a:r>
            <a:r>
              <a:rPr lang="fa-IR" sz="4400" dirty="0">
                <a:solidFill>
                  <a:schemeClr val="bg1"/>
                </a:solidFill>
              </a:rPr>
              <a:t>،</a:t>
            </a:r>
            <a:r>
              <a:rPr lang="ar-DZ" sz="4400" dirty="0" smtClean="0">
                <a:solidFill>
                  <a:schemeClr val="bg1"/>
                </a:solidFill>
              </a:rPr>
              <a:t> </a:t>
            </a:r>
            <a:r>
              <a:rPr lang="ar-DZ" sz="4400" dirty="0">
                <a:solidFill>
                  <a:schemeClr val="bg1"/>
                </a:solidFill>
              </a:rPr>
              <a:t>میسرایم نام قدوس </a:t>
            </a:r>
            <a:r>
              <a:rPr lang="ar-DZ" sz="4400" dirty="0" smtClean="0">
                <a:solidFill>
                  <a:schemeClr val="bg1"/>
                </a:solidFill>
              </a:rPr>
              <a:t>تورا</a:t>
            </a:r>
            <a:endParaRPr lang="fa-IR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DZ" sz="4400" dirty="0">
                <a:solidFill>
                  <a:schemeClr val="bg1"/>
                </a:solidFill>
              </a:rPr>
              <a:t>دوستت دارم خداوندم با تمام قلب </a:t>
            </a:r>
            <a:r>
              <a:rPr lang="ar-DZ" sz="4400" dirty="0" smtClean="0">
                <a:solidFill>
                  <a:schemeClr val="bg1"/>
                </a:solidFill>
              </a:rPr>
              <a:t>و</a:t>
            </a:r>
            <a:endParaRPr lang="fa-IR" sz="44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ar-DZ" sz="4400" dirty="0" smtClean="0">
                <a:solidFill>
                  <a:schemeClr val="bg1"/>
                </a:solidFill>
              </a:rPr>
              <a:t>فکر</a:t>
            </a:r>
            <a:r>
              <a:rPr lang="fa-IR" sz="4400" dirty="0" smtClean="0">
                <a:solidFill>
                  <a:schemeClr val="bg1"/>
                </a:solidFill>
              </a:rPr>
              <a:t> </a:t>
            </a:r>
            <a:r>
              <a:rPr lang="ar-DZ" sz="4400" dirty="0" smtClean="0">
                <a:solidFill>
                  <a:schemeClr val="bg1"/>
                </a:solidFill>
              </a:rPr>
              <a:t>و </a:t>
            </a:r>
            <a:r>
              <a:rPr lang="ar-DZ" sz="4400" dirty="0">
                <a:solidFill>
                  <a:schemeClr val="bg1"/>
                </a:solidFill>
              </a:rPr>
              <a:t>جان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29466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762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fa-IR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DZ" sz="4400" b="1" dirty="0">
                <a:solidFill>
                  <a:schemeClr val="bg1"/>
                </a:solidFill>
              </a:rPr>
              <a:t>هللویا </a:t>
            </a:r>
            <a:r>
              <a:rPr lang="ar-DZ" sz="4400" b="1" dirty="0" smtClean="0">
                <a:solidFill>
                  <a:schemeClr val="bg1"/>
                </a:solidFill>
              </a:rPr>
              <a:t>تو</a:t>
            </a: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</a:rPr>
              <a:t>را </a:t>
            </a:r>
            <a:r>
              <a:rPr lang="ar-DZ" sz="4400" b="1" dirty="0">
                <a:solidFill>
                  <a:schemeClr val="bg1"/>
                </a:solidFill>
              </a:rPr>
              <a:t>پرستم </a:t>
            </a:r>
            <a:r>
              <a:rPr lang="ar-DZ" sz="4400" b="1" dirty="0" smtClean="0">
                <a:solidFill>
                  <a:schemeClr val="bg1"/>
                </a:solidFill>
              </a:rPr>
              <a:t>تو</a:t>
            </a:r>
            <a:r>
              <a:rPr lang="fa-IR" sz="4400" b="1" dirty="0" smtClean="0">
                <a:solidFill>
                  <a:schemeClr val="bg1"/>
                </a:solidFill>
              </a:rPr>
              <a:t> </a:t>
            </a:r>
            <a:r>
              <a:rPr lang="ar-DZ" sz="4400" b="1" dirty="0" smtClean="0">
                <a:solidFill>
                  <a:schemeClr val="bg1"/>
                </a:solidFill>
              </a:rPr>
              <a:t>را </a:t>
            </a:r>
            <a:r>
              <a:rPr lang="ar-DZ" sz="4400" b="1" dirty="0">
                <a:solidFill>
                  <a:schemeClr val="bg1"/>
                </a:solidFill>
              </a:rPr>
              <a:t>ستایم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063953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88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Joe-3</cp:lastModifiedBy>
  <cp:revision>26</cp:revision>
  <dcterms:created xsi:type="dcterms:W3CDTF">2011-06-03T05:42:51Z</dcterms:created>
  <dcterms:modified xsi:type="dcterms:W3CDTF">2022-02-03T20:25:45Z</dcterms:modified>
</cp:coreProperties>
</file>