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456" autoAdjust="0"/>
  </p:normalViewPr>
  <p:slideViewPr>
    <p:cSldViewPr>
      <p:cViewPr varScale="1">
        <p:scale>
          <a:sx n="83" d="100"/>
          <a:sy n="83" d="100"/>
        </p:scale>
        <p:origin x="5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CF3-DC31-435C-86B0-3AA26C62E95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چشمانم را بر می </a:t>
            </a:r>
            <a:r>
              <a:rPr lang="fa-IR" sz="4400" dirty="0" smtClean="0">
                <a:solidFill>
                  <a:schemeClr val="bg1"/>
                </a:solidFill>
              </a:rPr>
              <a:t>افرازم</a:t>
            </a: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به </a:t>
            </a:r>
            <a:r>
              <a:rPr lang="fa-IR" sz="4400" dirty="0">
                <a:solidFill>
                  <a:schemeClr val="bg1"/>
                </a:solidFill>
              </a:rPr>
              <a:t>سویت </a:t>
            </a:r>
            <a:r>
              <a:rPr lang="fa-IR" sz="4400" dirty="0" smtClean="0">
                <a:solidFill>
                  <a:schemeClr val="bg1"/>
                </a:solidFill>
              </a:rPr>
              <a:t>خداوندم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اعانتم از جانب  </a:t>
            </a:r>
            <a:r>
              <a:rPr lang="fa-IR" sz="4400" dirty="0" smtClean="0">
                <a:solidFill>
                  <a:schemeClr val="bg1"/>
                </a:solidFill>
              </a:rPr>
              <a:t>توست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ای </a:t>
            </a:r>
            <a:r>
              <a:rPr lang="fa-IR" sz="4400" dirty="0">
                <a:solidFill>
                  <a:schemeClr val="bg1"/>
                </a:solidFill>
              </a:rPr>
              <a:t>سرور و مسیح من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10575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دستهایم را بر می </a:t>
            </a:r>
            <a:r>
              <a:rPr lang="fa-IR" sz="4400" dirty="0" smtClean="0">
                <a:solidFill>
                  <a:schemeClr val="bg1"/>
                </a:solidFill>
              </a:rPr>
              <a:t>افرازم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به </a:t>
            </a:r>
            <a:r>
              <a:rPr lang="fa-IR" sz="4400" dirty="0">
                <a:solidFill>
                  <a:schemeClr val="bg1"/>
                </a:solidFill>
              </a:rPr>
              <a:t>سویت </a:t>
            </a:r>
            <a:r>
              <a:rPr lang="fa-IR" sz="4400" dirty="0" smtClean="0">
                <a:solidFill>
                  <a:schemeClr val="bg1"/>
                </a:solidFill>
              </a:rPr>
              <a:t>خداوندم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مشتاق دیدار تو </a:t>
            </a:r>
            <a:r>
              <a:rPr lang="fa-IR" sz="4400" dirty="0" smtClean="0">
                <a:solidFill>
                  <a:schemeClr val="bg1"/>
                </a:solidFill>
              </a:rPr>
              <a:t>پدر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آن </a:t>
            </a:r>
            <a:r>
              <a:rPr lang="fa-IR" sz="4400" dirty="0">
                <a:solidFill>
                  <a:schemeClr val="bg1"/>
                </a:solidFill>
              </a:rPr>
              <a:t>حضور شیرین تو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0272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از آسمان بریز، آتش روح </a:t>
            </a:r>
            <a:r>
              <a:rPr lang="fa-IR" sz="4400" b="1" dirty="0" smtClean="0">
                <a:solidFill>
                  <a:schemeClr val="bg1"/>
                </a:solidFill>
              </a:rPr>
              <a:t>خود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جلالت </a:t>
            </a:r>
            <a:r>
              <a:rPr lang="fa-IR" sz="4400" b="1" dirty="0">
                <a:solidFill>
                  <a:schemeClr val="bg1"/>
                </a:solidFill>
              </a:rPr>
              <a:t>را نمایان کن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29466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از آسمان بریز، آتش روح </a:t>
            </a:r>
            <a:r>
              <a:rPr lang="fa-IR" sz="4400" b="1" dirty="0" smtClean="0">
                <a:solidFill>
                  <a:schemeClr val="bg1"/>
                </a:solidFill>
              </a:rPr>
              <a:t>خود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جلالت </a:t>
            </a:r>
            <a:r>
              <a:rPr lang="fa-IR" sz="4400" b="1" dirty="0">
                <a:solidFill>
                  <a:schemeClr val="bg1"/>
                </a:solidFill>
              </a:rPr>
              <a:t>را نمایان </a:t>
            </a:r>
            <a:r>
              <a:rPr lang="fa-IR" sz="4400" b="1" dirty="0" smtClean="0">
                <a:solidFill>
                  <a:schemeClr val="bg1"/>
                </a:solidFill>
              </a:rPr>
              <a:t>کن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عیسی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63953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24</cp:revision>
  <dcterms:created xsi:type="dcterms:W3CDTF">2011-06-03T05:42:51Z</dcterms:created>
  <dcterms:modified xsi:type="dcterms:W3CDTF">2022-01-28T00:50:11Z</dcterms:modified>
</cp:coreProperties>
</file>