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2" autoAdjust="0"/>
    <p:restoredTop sz="86456" autoAdjust="0"/>
  </p:normalViewPr>
  <p:slideViewPr>
    <p:cSldViewPr>
      <p:cViewPr varScale="1">
        <p:scale>
          <a:sx n="110" d="100"/>
          <a:sy n="110" d="100"/>
        </p:scale>
        <p:origin x="16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2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6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6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0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2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1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4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1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6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BCF3-DC31-435C-86B0-3AA26C62E952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algn="ctr" rtl="1"/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خدای من عجیب </a:t>
            </a:r>
            <a:r>
              <a:rPr lang="ar-SA" sz="4400" dirty="0" smtClean="0">
                <a:solidFill>
                  <a:schemeClr val="bg1"/>
                </a:solidFill>
              </a:rPr>
              <a:t>است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 smtClean="0">
                <a:solidFill>
                  <a:schemeClr val="bg1"/>
                </a:solidFill>
              </a:rPr>
              <a:t>مهیب </a:t>
            </a:r>
            <a:r>
              <a:rPr lang="ar-SA" sz="4400" dirty="0">
                <a:solidFill>
                  <a:schemeClr val="bg1"/>
                </a:solidFill>
              </a:rPr>
              <a:t>و بی </a:t>
            </a:r>
            <a:r>
              <a:rPr lang="ar-SA" sz="4400" dirty="0" smtClean="0">
                <a:solidFill>
                  <a:schemeClr val="bg1"/>
                </a:solidFill>
              </a:rPr>
              <a:t>نظیراست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خدای من </a:t>
            </a:r>
            <a:r>
              <a:rPr lang="ar-SA" sz="4400" dirty="0" smtClean="0">
                <a:solidFill>
                  <a:schemeClr val="bg1"/>
                </a:solidFill>
              </a:rPr>
              <a:t>ملجاست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 smtClean="0">
                <a:solidFill>
                  <a:schemeClr val="bg1"/>
                </a:solidFill>
              </a:rPr>
              <a:t>عظیم </a:t>
            </a:r>
            <a:r>
              <a:rPr lang="ar-SA" sz="4400" dirty="0">
                <a:solidFill>
                  <a:schemeClr val="bg1"/>
                </a:solidFill>
              </a:rPr>
              <a:t>و بی همتاست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4105752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dirty="0">
                <a:solidFill>
                  <a:schemeClr val="bg1"/>
                </a:solidFill>
              </a:rPr>
              <a:t>خدای من نجات </a:t>
            </a:r>
            <a:r>
              <a:rPr lang="ar-SA" sz="4400" dirty="0" smtClean="0">
                <a:solidFill>
                  <a:schemeClr val="bg1"/>
                </a:solidFill>
              </a:rPr>
              <a:t>است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dirty="0" smtClean="0">
                <a:solidFill>
                  <a:schemeClr val="bg1"/>
                </a:solidFill>
              </a:rPr>
              <a:t>قیامت </a:t>
            </a:r>
            <a:r>
              <a:rPr lang="ar-SA" sz="4400" dirty="0">
                <a:solidFill>
                  <a:schemeClr val="bg1"/>
                </a:solidFill>
              </a:rPr>
              <a:t>و حیات </a:t>
            </a:r>
            <a:r>
              <a:rPr lang="ar-SA" sz="4400" dirty="0" smtClean="0">
                <a:solidFill>
                  <a:schemeClr val="bg1"/>
                </a:solidFill>
              </a:rPr>
              <a:t>است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dirty="0">
                <a:solidFill>
                  <a:schemeClr val="bg1"/>
                </a:solidFill>
              </a:rPr>
              <a:t>خدای من ناظر </a:t>
            </a:r>
            <a:r>
              <a:rPr lang="ar-SA" sz="4400" dirty="0" smtClean="0">
                <a:solidFill>
                  <a:schemeClr val="bg1"/>
                </a:solidFill>
              </a:rPr>
              <a:t>است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dirty="0" smtClean="0">
                <a:solidFill>
                  <a:schemeClr val="bg1"/>
                </a:solidFill>
              </a:rPr>
              <a:t>درغمهایم </a:t>
            </a:r>
            <a:r>
              <a:rPr lang="ar-SA" sz="4400" dirty="0">
                <a:solidFill>
                  <a:schemeClr val="bg1"/>
                </a:solidFill>
              </a:rPr>
              <a:t>حاضر است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5027295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</a:rPr>
              <a:t>)</a:t>
            </a:r>
            <a:r>
              <a:rPr lang="ar-SA" sz="4400" b="1" dirty="0" smtClean="0">
                <a:solidFill>
                  <a:schemeClr val="bg1"/>
                </a:solidFill>
              </a:rPr>
              <a:t>خدای </a:t>
            </a:r>
            <a:r>
              <a:rPr lang="ar-SA" sz="4400" b="1" dirty="0">
                <a:solidFill>
                  <a:schemeClr val="bg1"/>
                </a:solidFill>
              </a:rPr>
              <a:t>من مجید </a:t>
            </a:r>
            <a:r>
              <a:rPr lang="ar-SA" sz="4400" b="1" dirty="0" smtClean="0">
                <a:solidFill>
                  <a:schemeClr val="bg1"/>
                </a:solidFill>
              </a:rPr>
              <a:t>است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4400" b="1" smtClean="0">
                <a:solidFill>
                  <a:schemeClr val="bg1"/>
                </a:solidFill>
              </a:rPr>
              <a:t>    </a:t>
            </a:r>
            <a:r>
              <a:rPr lang="ar-SA" sz="4400" b="1" smtClean="0">
                <a:solidFill>
                  <a:schemeClr val="bg1"/>
                </a:solidFill>
              </a:rPr>
              <a:t>بهر </a:t>
            </a:r>
            <a:r>
              <a:rPr lang="ar-SA" sz="4400" b="1" dirty="0">
                <a:solidFill>
                  <a:schemeClr val="bg1"/>
                </a:solidFill>
              </a:rPr>
              <a:t>گمشده نوید </a:t>
            </a:r>
            <a:r>
              <a:rPr lang="ar-SA" sz="4400" b="1" dirty="0" smtClean="0">
                <a:solidFill>
                  <a:schemeClr val="bg1"/>
                </a:solidFill>
              </a:rPr>
              <a:t>است</a:t>
            </a:r>
            <a:r>
              <a:rPr lang="en-US" sz="4400" b="1" dirty="0" smtClean="0">
                <a:solidFill>
                  <a:schemeClr val="bg1"/>
                </a:solidFill>
              </a:rPr>
              <a:t>2 (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2429466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algn="ctr" rtl="1"/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خدای من محبت </a:t>
            </a:r>
            <a:r>
              <a:rPr lang="ar-SA" sz="4400" dirty="0" smtClean="0">
                <a:solidFill>
                  <a:schemeClr val="bg1"/>
                </a:solidFill>
              </a:rPr>
              <a:t>است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 smtClean="0">
                <a:solidFill>
                  <a:schemeClr val="bg1"/>
                </a:solidFill>
              </a:rPr>
              <a:t>مشیر </a:t>
            </a:r>
            <a:r>
              <a:rPr lang="ar-SA" sz="4400" dirty="0">
                <a:solidFill>
                  <a:schemeClr val="bg1"/>
                </a:solidFill>
              </a:rPr>
              <a:t>و قادر مطلق </a:t>
            </a:r>
            <a:r>
              <a:rPr lang="ar-SA" sz="4400" dirty="0" smtClean="0">
                <a:solidFill>
                  <a:schemeClr val="bg1"/>
                </a:solidFill>
              </a:rPr>
              <a:t>است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ar-SA" sz="4400" dirty="0">
                <a:solidFill>
                  <a:schemeClr val="bg1"/>
                </a:solidFill>
              </a:rPr>
              <a:t>او پاک و </a:t>
            </a:r>
            <a:r>
              <a:rPr lang="ar-SA" sz="4400" dirty="0" smtClean="0">
                <a:solidFill>
                  <a:schemeClr val="bg1"/>
                </a:solidFill>
              </a:rPr>
              <a:t>مهربان است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 smtClean="0">
                <a:solidFill>
                  <a:schemeClr val="bg1"/>
                </a:solidFill>
              </a:rPr>
              <a:t>شیرین </a:t>
            </a:r>
            <a:r>
              <a:rPr lang="ar-SA" sz="4400" dirty="0">
                <a:solidFill>
                  <a:schemeClr val="bg1"/>
                </a:solidFill>
              </a:rPr>
              <a:t>و خوش بیان است</a:t>
            </a:r>
            <a:r>
              <a:rPr lang="fa-IR" sz="4400" dirty="0">
                <a:solidFill>
                  <a:schemeClr val="bg1"/>
                </a:solidFill>
              </a:rPr>
              <a:t/>
            </a:r>
            <a:br>
              <a:rPr lang="fa-IR" sz="4400" dirty="0">
                <a:solidFill>
                  <a:schemeClr val="bg1"/>
                </a:solidFill>
              </a:rPr>
            </a:b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5382563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dirty="0">
                <a:solidFill>
                  <a:schemeClr val="bg1"/>
                </a:solidFill>
              </a:rPr>
              <a:t>خدای من نور </a:t>
            </a:r>
            <a:r>
              <a:rPr lang="ar-SA" sz="4400" dirty="0" smtClean="0">
                <a:solidFill>
                  <a:schemeClr val="bg1"/>
                </a:solidFill>
              </a:rPr>
              <a:t>است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dirty="0" smtClean="0">
                <a:solidFill>
                  <a:schemeClr val="bg1"/>
                </a:solidFill>
              </a:rPr>
              <a:t>امید </a:t>
            </a:r>
            <a:r>
              <a:rPr lang="ar-SA" sz="4400" dirty="0">
                <a:solidFill>
                  <a:schemeClr val="bg1"/>
                </a:solidFill>
              </a:rPr>
              <a:t>و نشاط و سرور </a:t>
            </a:r>
            <a:r>
              <a:rPr lang="ar-SA" sz="4400" dirty="0" smtClean="0">
                <a:solidFill>
                  <a:schemeClr val="bg1"/>
                </a:solidFill>
              </a:rPr>
              <a:t>است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dirty="0">
                <a:solidFill>
                  <a:schemeClr val="bg1"/>
                </a:solidFill>
              </a:rPr>
              <a:t>دلسوز و تکیه گاه </a:t>
            </a:r>
            <a:r>
              <a:rPr lang="ar-DZ" sz="4400" dirty="0">
                <a:solidFill>
                  <a:schemeClr val="bg1"/>
                </a:solidFill>
              </a:rPr>
              <a:t>من </a:t>
            </a:r>
            <a:r>
              <a:rPr lang="ar-SA" sz="4400" dirty="0" smtClean="0">
                <a:solidFill>
                  <a:schemeClr val="bg1"/>
                </a:solidFill>
              </a:rPr>
              <a:t>است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dirty="0" smtClean="0">
                <a:solidFill>
                  <a:schemeClr val="bg1"/>
                </a:solidFill>
              </a:rPr>
              <a:t>امید </a:t>
            </a:r>
            <a:r>
              <a:rPr lang="ar-SA" sz="4400" dirty="0">
                <a:solidFill>
                  <a:schemeClr val="bg1"/>
                </a:solidFill>
              </a:rPr>
              <a:t>بی پناه است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1823047"/>
      </p:ext>
    </p:extLst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en-US" sz="4400" b="1" dirty="0">
                <a:solidFill>
                  <a:schemeClr val="bg1"/>
                </a:solidFill>
              </a:rPr>
              <a:t> )</a:t>
            </a:r>
            <a:r>
              <a:rPr lang="ar-SA" sz="4400" b="1" dirty="0">
                <a:solidFill>
                  <a:schemeClr val="bg1"/>
                </a:solidFill>
              </a:rPr>
              <a:t>خدای من مجید است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   </a:t>
            </a:r>
            <a:r>
              <a:rPr lang="ar-SA" sz="4400" b="1" dirty="0" smtClean="0">
                <a:solidFill>
                  <a:schemeClr val="bg1"/>
                </a:solidFill>
              </a:rPr>
              <a:t>بهر </a:t>
            </a:r>
            <a:r>
              <a:rPr lang="ar-SA" sz="4400" b="1" dirty="0">
                <a:solidFill>
                  <a:schemeClr val="bg1"/>
                </a:solidFill>
              </a:rPr>
              <a:t>گمشده نوید است</a:t>
            </a:r>
            <a:r>
              <a:rPr lang="en-US" sz="4400" b="1" dirty="0">
                <a:solidFill>
                  <a:schemeClr val="bg1"/>
                </a:solidFill>
              </a:rPr>
              <a:t>2 </a:t>
            </a:r>
            <a:r>
              <a:rPr lang="en-US" sz="4400" b="1" dirty="0" smtClean="0">
                <a:solidFill>
                  <a:schemeClr val="bg1"/>
                </a:solidFill>
              </a:rPr>
              <a:t>(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3366613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96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Joe-3</cp:lastModifiedBy>
  <cp:revision>20</cp:revision>
  <dcterms:created xsi:type="dcterms:W3CDTF">2011-06-03T05:42:51Z</dcterms:created>
  <dcterms:modified xsi:type="dcterms:W3CDTF">2022-01-20T19:54:38Z</dcterms:modified>
</cp:coreProperties>
</file>