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56" autoAdjust="0"/>
  </p:normalViewPr>
  <p:slideViewPr>
    <p:cSldViewPr>
      <p:cViewPr varScale="1">
        <p:scale>
          <a:sx n="110" d="100"/>
          <a:sy n="110" d="100"/>
        </p:scale>
        <p:origin x="16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CF3-DC31-435C-86B0-3AA26C62E9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چون ریزد باران روح </a:t>
            </a:r>
            <a:r>
              <a:rPr lang="ar-SA" sz="4400" b="1" dirty="0" smtClean="0">
                <a:solidFill>
                  <a:schemeClr val="bg1"/>
                </a:solidFill>
              </a:rPr>
              <a:t>تو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ar-SA" sz="4400" b="1" dirty="0" smtClean="0">
                <a:solidFill>
                  <a:schemeClr val="bg1"/>
                </a:solidFill>
              </a:rPr>
              <a:t>برکویر قلبم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بیابانها بوستان می </a:t>
            </a:r>
            <a:r>
              <a:rPr lang="ar-SA" sz="4400" b="1" dirty="0" smtClean="0">
                <a:solidFill>
                  <a:schemeClr val="bg1"/>
                </a:solidFill>
              </a:rPr>
              <a:t>گردد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ar-SA" sz="4400" b="1" dirty="0" smtClean="0">
                <a:solidFill>
                  <a:schemeClr val="bg1"/>
                </a:solidFill>
              </a:rPr>
              <a:t>با </a:t>
            </a:r>
            <a:r>
              <a:rPr lang="ar-SA" sz="4400" b="1" dirty="0">
                <a:solidFill>
                  <a:schemeClr val="bg1"/>
                </a:solidFill>
              </a:rPr>
              <a:t>لمس روحت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10575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شفایی </a:t>
            </a:r>
            <a:r>
              <a:rPr lang="ar-SA" sz="4400" dirty="0">
                <a:solidFill>
                  <a:schemeClr val="bg1"/>
                </a:solidFill>
              </a:rPr>
              <a:t>تازه </a:t>
            </a:r>
            <a:r>
              <a:rPr lang="ar-SA" sz="4400" dirty="0" smtClean="0">
                <a:solidFill>
                  <a:schemeClr val="bg1"/>
                </a:solidFill>
              </a:rPr>
              <a:t>بخشد</a:t>
            </a:r>
            <a:endParaRPr lang="fa-IR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جانم </a:t>
            </a:r>
            <a:r>
              <a:rPr lang="ar-SA" sz="4400" dirty="0">
                <a:solidFill>
                  <a:schemeClr val="bg1"/>
                </a:solidFill>
              </a:rPr>
              <a:t>را سیر </a:t>
            </a:r>
            <a:r>
              <a:rPr lang="ar-SA" sz="4400" dirty="0" smtClean="0">
                <a:solidFill>
                  <a:schemeClr val="bg1"/>
                </a:solidFill>
              </a:rPr>
              <a:t>گرداند</a:t>
            </a:r>
            <a:endParaRPr lang="fa-IR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سرودی تازه </a:t>
            </a:r>
            <a:r>
              <a:rPr lang="ar-SA" sz="4400" dirty="0" smtClean="0">
                <a:solidFill>
                  <a:schemeClr val="bg1"/>
                </a:solidFill>
              </a:rPr>
              <a:t>دهد</a:t>
            </a:r>
            <a:endParaRPr lang="fa-IR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بر لـبهـای </a:t>
            </a:r>
            <a:r>
              <a:rPr lang="ar-SA" sz="4400" dirty="0">
                <a:solidFill>
                  <a:schemeClr val="bg1"/>
                </a:solidFill>
              </a:rPr>
              <a:t>ترسانم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0272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آزادیم با لمس </a:t>
            </a:r>
            <a:r>
              <a:rPr lang="ar-SA" sz="4400" dirty="0" smtClean="0">
                <a:solidFill>
                  <a:schemeClr val="bg1"/>
                </a:solidFill>
              </a:rPr>
              <a:t>او</a:t>
            </a:r>
            <a:endParaRPr lang="fa-IR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پیروزیم </a:t>
            </a:r>
            <a:r>
              <a:rPr lang="ar-SA" sz="4400" dirty="0">
                <a:solidFill>
                  <a:schemeClr val="bg1"/>
                </a:solidFill>
              </a:rPr>
              <a:t>درنام </a:t>
            </a:r>
            <a:r>
              <a:rPr lang="ar-SA" sz="4400" dirty="0" smtClean="0">
                <a:solidFill>
                  <a:schemeClr val="bg1"/>
                </a:solidFill>
              </a:rPr>
              <a:t>او</a:t>
            </a:r>
            <a:endParaRPr lang="fa-IR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بیابان بوستان </a:t>
            </a:r>
            <a:r>
              <a:rPr lang="ar-SA" sz="4400" dirty="0" smtClean="0">
                <a:solidFill>
                  <a:schemeClr val="bg1"/>
                </a:solidFill>
              </a:rPr>
              <a:t>شود</a:t>
            </a:r>
            <a:endParaRPr lang="fa-IR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بوستانها </a:t>
            </a:r>
            <a:r>
              <a:rPr lang="ar-SA" sz="4400" dirty="0">
                <a:solidFill>
                  <a:schemeClr val="bg1"/>
                </a:solidFill>
              </a:rPr>
              <a:t>جنگل شوند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429466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چون ریزد باران روح </a:t>
            </a:r>
            <a:r>
              <a:rPr lang="ar-SA" sz="4400" b="1" dirty="0" smtClean="0">
                <a:solidFill>
                  <a:schemeClr val="bg1"/>
                </a:solidFill>
              </a:rPr>
              <a:t>تو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ar-SA" sz="4400" b="1" dirty="0" smtClean="0">
                <a:solidFill>
                  <a:schemeClr val="bg1"/>
                </a:solidFill>
              </a:rPr>
              <a:t>برکویر قلبم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بیابانها بوستان می </a:t>
            </a:r>
            <a:r>
              <a:rPr lang="ar-SA" sz="4400" b="1" dirty="0" smtClean="0">
                <a:solidFill>
                  <a:schemeClr val="bg1"/>
                </a:solidFill>
              </a:rPr>
              <a:t>گردد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ar-SA" sz="4400" b="1" dirty="0" smtClean="0">
                <a:solidFill>
                  <a:schemeClr val="bg1"/>
                </a:solidFill>
              </a:rPr>
              <a:t>با </a:t>
            </a:r>
            <a:r>
              <a:rPr lang="ar-SA" sz="4400" b="1" dirty="0">
                <a:solidFill>
                  <a:schemeClr val="bg1"/>
                </a:solidFill>
              </a:rPr>
              <a:t>لمس روحت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382563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13</cp:revision>
  <dcterms:created xsi:type="dcterms:W3CDTF">2011-06-03T05:42:51Z</dcterms:created>
  <dcterms:modified xsi:type="dcterms:W3CDTF">2022-01-13T19:32:17Z</dcterms:modified>
</cp:coreProperties>
</file>