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456" autoAdjust="0"/>
  </p:normalViewPr>
  <p:slideViewPr>
    <p:cSldViewPr>
      <p:cViewPr varScale="1">
        <p:scale>
          <a:sx n="110" d="100"/>
          <a:sy n="110" d="100"/>
        </p:scale>
        <p:origin x="16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2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6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6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0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2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1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4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BCF3-DC31-435C-86B0-3AA26C62E952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rtl="1"/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تو را می پرستم با تمامی </a:t>
            </a:r>
            <a:r>
              <a:rPr lang="fa-IR" sz="4400" b="1" dirty="0" smtClean="0">
                <a:solidFill>
                  <a:schemeClr val="bg1"/>
                </a:solidFill>
              </a:rPr>
              <a:t>قلب</a:t>
            </a: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با </a:t>
            </a:r>
            <a:r>
              <a:rPr lang="fa-IR" sz="4400" b="1" dirty="0">
                <a:solidFill>
                  <a:schemeClr val="bg1"/>
                </a:solidFill>
              </a:rPr>
              <a:t>تمامی فکر و جانم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4105752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چون تو خداوندی، سرور و مالکم </a:t>
            </a:r>
            <a:r>
              <a:rPr lang="fa-IR" sz="4400" b="1" dirty="0" smtClean="0">
                <a:solidFill>
                  <a:schemeClr val="bg1"/>
                </a:solidFill>
              </a:rPr>
              <a:t>هستی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پرستش ها، ستایش ها چون قربانی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027295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به حضورت آورم و جلالت را </a:t>
            </a:r>
            <a:r>
              <a:rPr lang="fa-IR" sz="4400" b="1" dirty="0" smtClean="0">
                <a:solidFill>
                  <a:schemeClr val="bg1"/>
                </a:solidFill>
              </a:rPr>
              <a:t>خواهانم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شکر و سپاس، حمد و جلال بر نام </a:t>
            </a:r>
            <a:r>
              <a:rPr lang="fa-IR" sz="4400" b="1" dirty="0" smtClean="0">
                <a:solidFill>
                  <a:schemeClr val="bg1"/>
                </a:solidFill>
              </a:rPr>
              <a:t>تو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خداوندا  در اعلی علیین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2429466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با محبت بی </a:t>
            </a:r>
            <a:r>
              <a:rPr lang="fa-IR" sz="4400" b="1" dirty="0" smtClean="0">
                <a:solidFill>
                  <a:schemeClr val="bg1"/>
                </a:solidFill>
              </a:rPr>
              <a:t>کرانت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آزادم </a:t>
            </a:r>
            <a:r>
              <a:rPr lang="fa-IR" sz="4400" b="1" dirty="0">
                <a:solidFill>
                  <a:schemeClr val="bg1"/>
                </a:solidFill>
              </a:rPr>
              <a:t>کردی از </a:t>
            </a:r>
            <a:r>
              <a:rPr lang="fa-IR" sz="4400" b="1" dirty="0" smtClean="0">
                <a:solidFill>
                  <a:schemeClr val="bg1"/>
                </a:solidFill>
              </a:rPr>
              <a:t>اسارت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در تو لایق هستم باشم فرزندت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1124490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تویی پدر من، شاه و سرور </a:t>
            </a:r>
            <a:r>
              <a:rPr lang="fa-IR" sz="4400" b="1" dirty="0" smtClean="0">
                <a:solidFill>
                  <a:schemeClr val="bg1"/>
                </a:solidFill>
              </a:rPr>
              <a:t>من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مالک </a:t>
            </a:r>
            <a:r>
              <a:rPr lang="fa-IR" sz="4400" b="1" dirty="0">
                <a:solidFill>
                  <a:schemeClr val="bg1"/>
                </a:solidFill>
              </a:rPr>
              <a:t>جانم نیاز </a:t>
            </a:r>
            <a:r>
              <a:rPr lang="fa-IR" sz="4400" b="1" dirty="0" smtClean="0">
                <a:solidFill>
                  <a:schemeClr val="bg1"/>
                </a:solidFill>
              </a:rPr>
              <a:t>من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با قلب و روح و </a:t>
            </a:r>
            <a:r>
              <a:rPr lang="fa-IR" sz="4400" b="1" dirty="0" smtClean="0">
                <a:solidFill>
                  <a:schemeClr val="bg1"/>
                </a:solidFill>
              </a:rPr>
              <a:t>جان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ذهن </a:t>
            </a:r>
            <a:r>
              <a:rPr lang="fa-IR" sz="4400" b="1" dirty="0">
                <a:solidFill>
                  <a:schemeClr val="bg1"/>
                </a:solidFill>
              </a:rPr>
              <a:t>و فکر و زبان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607603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نام زیبایت را پرستم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2543586"/>
      </p:ext>
    </p:extLst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چون تو خداوندی، سرور و مالکم </a:t>
            </a:r>
            <a:r>
              <a:rPr lang="fa-IR" sz="4400" b="1" dirty="0" smtClean="0">
                <a:solidFill>
                  <a:schemeClr val="bg1"/>
                </a:solidFill>
              </a:rPr>
              <a:t>هستی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پرستش ها، ستایش ها چون قربانی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3513140"/>
      </p:ext>
    </p:extLst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به حضورت آورم و جلالت را </a:t>
            </a:r>
            <a:r>
              <a:rPr lang="fa-IR" sz="4400" b="1" dirty="0" smtClean="0">
                <a:solidFill>
                  <a:schemeClr val="bg1"/>
                </a:solidFill>
              </a:rPr>
              <a:t>خواهانم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شکر و سپاس، حمد و جلال بر نام </a:t>
            </a:r>
            <a:r>
              <a:rPr lang="fa-IR" sz="4400" b="1" dirty="0" smtClean="0">
                <a:solidFill>
                  <a:schemeClr val="bg1"/>
                </a:solidFill>
              </a:rPr>
              <a:t>تو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خداوندا  در اعلی علیین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8617908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125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Joe-3</cp:lastModifiedBy>
  <cp:revision>9</cp:revision>
  <dcterms:created xsi:type="dcterms:W3CDTF">2011-06-03T05:42:51Z</dcterms:created>
  <dcterms:modified xsi:type="dcterms:W3CDTF">2021-12-12T00:18:55Z</dcterms:modified>
</cp:coreProperties>
</file>