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56" autoAdjust="0"/>
  </p:normalViewPr>
  <p:slideViewPr>
    <p:cSldViewPr>
      <p:cViewPr varScale="1">
        <p:scale>
          <a:sx n="110" d="100"/>
          <a:sy n="110" d="100"/>
        </p:scale>
        <p:origin x="16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تو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قدوسی</a:t>
            </a:r>
            <a:r>
              <a:rPr lang="en-US" sz="4400" b="1" dirty="0">
                <a:solidFill>
                  <a:schemeClr val="bg1"/>
                </a:solidFill>
              </a:rPr>
              <a:t>     </a:t>
            </a:r>
            <a:r>
              <a:rPr lang="ar-SA" sz="4400" b="1" dirty="0">
                <a:solidFill>
                  <a:schemeClr val="bg1"/>
                </a:solidFill>
              </a:rPr>
              <a:t> تو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 smtClean="0">
                <a:solidFill>
                  <a:schemeClr val="bg1"/>
                </a:solidFill>
              </a:rPr>
              <a:t>قدوسی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تو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قدوسی</a:t>
            </a:r>
            <a:r>
              <a:rPr lang="fa-IR" sz="4400" dirty="0">
                <a:solidFill>
                  <a:schemeClr val="bg1"/>
                </a:solidFill>
              </a:rPr>
              <a:t>  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     </a:t>
            </a:r>
            <a:r>
              <a:rPr lang="ar-SA" sz="4400" b="1" dirty="0" smtClean="0">
                <a:solidFill>
                  <a:schemeClr val="bg1"/>
                </a:solidFill>
              </a:rPr>
              <a:t>ستایمت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400" b="1" dirty="0" smtClean="0">
                <a:solidFill>
                  <a:schemeClr val="bg1"/>
                </a:solidFill>
              </a:rPr>
              <a:t>تو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هستی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ملجایم    تو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هستی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 smtClean="0">
                <a:solidFill>
                  <a:schemeClr val="bg1"/>
                </a:solidFill>
              </a:rPr>
              <a:t>حیاتم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تو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هستی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امیدم       خداوند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عیسی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محتاج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لمسی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تازه، بریز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روحت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بر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ما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42946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تو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قادری  </a:t>
            </a:r>
            <a:r>
              <a:rPr lang="en-US" sz="4400" b="1" dirty="0">
                <a:solidFill>
                  <a:schemeClr val="bg1"/>
                </a:solidFill>
              </a:rPr>
              <a:t>    </a:t>
            </a:r>
            <a:r>
              <a:rPr lang="ar-SA" sz="4400" b="1" dirty="0">
                <a:solidFill>
                  <a:schemeClr val="bg1"/>
                </a:solidFill>
              </a:rPr>
              <a:t>تو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 smtClean="0">
                <a:solidFill>
                  <a:schemeClr val="bg1"/>
                </a:solidFill>
              </a:rPr>
              <a:t>قادری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تو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قادری</a:t>
            </a:r>
            <a:r>
              <a:rPr lang="en-US" sz="4400" b="1" dirty="0">
                <a:solidFill>
                  <a:schemeClr val="bg1"/>
                </a:solidFill>
              </a:rPr>
              <a:t>      </a:t>
            </a:r>
            <a:r>
              <a:rPr lang="ar-SA" sz="4400" b="1" dirty="0">
                <a:solidFill>
                  <a:schemeClr val="bg1"/>
                </a:solidFill>
              </a:rPr>
              <a:t>ستایمت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124490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سزاوار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حمدی</a:t>
            </a:r>
            <a:r>
              <a:rPr lang="en-US" sz="4400" b="1" dirty="0">
                <a:solidFill>
                  <a:schemeClr val="bg1"/>
                </a:solidFill>
              </a:rPr>
              <a:t>      </a:t>
            </a:r>
            <a:r>
              <a:rPr lang="ar-SA" sz="4400" b="1" dirty="0">
                <a:solidFill>
                  <a:schemeClr val="bg1"/>
                </a:solidFill>
              </a:rPr>
              <a:t>لایق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 smtClean="0">
                <a:solidFill>
                  <a:schemeClr val="bg1"/>
                </a:solidFill>
              </a:rPr>
              <a:t>اکرامی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تسبیحت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میخوانیم</a:t>
            </a:r>
            <a:r>
              <a:rPr lang="en-US" sz="4400" b="1" dirty="0">
                <a:solidFill>
                  <a:schemeClr val="bg1"/>
                </a:solidFill>
              </a:rPr>
              <a:t>   </a:t>
            </a:r>
            <a:r>
              <a:rPr lang="ar-SA" sz="4400" b="1" dirty="0">
                <a:solidFill>
                  <a:schemeClr val="bg1"/>
                </a:solidFill>
              </a:rPr>
              <a:t>ای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شاه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قدوس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607603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400" b="1" dirty="0">
                <a:solidFill>
                  <a:schemeClr val="bg1"/>
                </a:solidFill>
              </a:rPr>
              <a:t>محتاج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لمسی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تازه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بریز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روحت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بر</a:t>
            </a:r>
            <a:r>
              <a:rPr lang="en-US" sz="4400" b="1" dirty="0">
                <a:solidFill>
                  <a:schemeClr val="bg1"/>
                </a:solidFill>
              </a:rPr>
              <a:t> </a:t>
            </a:r>
            <a:r>
              <a:rPr lang="ar-SA" sz="4400" b="1" dirty="0">
                <a:solidFill>
                  <a:schemeClr val="bg1"/>
                </a:solidFill>
              </a:rPr>
              <a:t>ما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543586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7</cp:revision>
  <dcterms:created xsi:type="dcterms:W3CDTF">2011-06-03T05:42:51Z</dcterms:created>
  <dcterms:modified xsi:type="dcterms:W3CDTF">2021-11-30T20:40:53Z</dcterms:modified>
</cp:coreProperties>
</file>