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56" autoAdjust="0"/>
  </p:normalViewPr>
  <p:slideViewPr>
    <p:cSldViewPr>
      <p:cViewPr varScale="1">
        <p:scale>
          <a:sx n="110" d="100"/>
          <a:sy n="110" d="100"/>
        </p:scale>
        <p:origin x="1685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تنها تو را می </a:t>
            </a:r>
            <a:r>
              <a:rPr lang="fa-IR" sz="4400" dirty="0" smtClean="0">
                <a:solidFill>
                  <a:schemeClr val="bg1"/>
                </a:solidFill>
              </a:rPr>
              <a:t>پرستم</a:t>
            </a:r>
          </a:p>
          <a:p>
            <a:r>
              <a:rPr lang="fa-IR" sz="4400" dirty="0" smtClean="0">
                <a:solidFill>
                  <a:schemeClr val="bg1"/>
                </a:solidFill>
              </a:rPr>
              <a:t>ای </a:t>
            </a:r>
            <a:r>
              <a:rPr lang="fa-IR" sz="4400" dirty="0">
                <a:solidFill>
                  <a:schemeClr val="bg1"/>
                </a:solidFill>
              </a:rPr>
              <a:t>صخره و نجات </a:t>
            </a:r>
            <a:r>
              <a:rPr lang="fa-IR" sz="4400" dirty="0" smtClean="0">
                <a:solidFill>
                  <a:schemeClr val="bg1"/>
                </a:solidFill>
              </a:rPr>
              <a:t>من</a:t>
            </a:r>
          </a:p>
          <a:p>
            <a:r>
              <a:rPr lang="fa-IR" sz="4400" dirty="0">
                <a:solidFill>
                  <a:schemeClr val="bg1"/>
                </a:solidFill>
              </a:rPr>
              <a:t>ای پادشاه بی </a:t>
            </a:r>
            <a:r>
              <a:rPr lang="fa-IR" sz="4400" dirty="0" smtClean="0">
                <a:solidFill>
                  <a:schemeClr val="bg1"/>
                </a:solidFill>
              </a:rPr>
              <a:t>همتا</a:t>
            </a:r>
          </a:p>
          <a:p>
            <a:r>
              <a:rPr lang="fa-IR" sz="4400" dirty="0" smtClean="0">
                <a:solidFill>
                  <a:schemeClr val="bg1"/>
                </a:solidFill>
              </a:rPr>
              <a:t>دوستت </a:t>
            </a:r>
            <a:r>
              <a:rPr lang="fa-IR" sz="4400" dirty="0">
                <a:solidFill>
                  <a:schemeClr val="bg1"/>
                </a:solidFill>
              </a:rPr>
              <a:t>دارم، دوستت دارم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با تمام تارو </a:t>
            </a:r>
            <a:r>
              <a:rPr lang="fa-IR" sz="4400" dirty="0" smtClean="0">
                <a:solidFill>
                  <a:schemeClr val="bg1"/>
                </a:solidFill>
              </a:rPr>
              <a:t>پودم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نام </a:t>
            </a:r>
            <a:r>
              <a:rPr lang="fa-IR" sz="4400" dirty="0">
                <a:solidFill>
                  <a:schemeClr val="bg1"/>
                </a:solidFill>
              </a:rPr>
              <a:t>تو را </a:t>
            </a:r>
            <a:r>
              <a:rPr lang="fa-IR" sz="4400" dirty="0" smtClean="0">
                <a:solidFill>
                  <a:schemeClr val="bg1"/>
                </a:solidFill>
              </a:rPr>
              <a:t>برافرازم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 با فکر و قلب و روح و </a:t>
            </a:r>
            <a:r>
              <a:rPr lang="fa-IR" sz="4400" dirty="0" smtClean="0">
                <a:solidFill>
                  <a:schemeClr val="bg1"/>
                </a:solidFill>
              </a:rPr>
              <a:t>جان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دوستت </a:t>
            </a:r>
            <a:r>
              <a:rPr lang="fa-IR" sz="4400" dirty="0">
                <a:solidFill>
                  <a:schemeClr val="bg1"/>
                </a:solidFill>
              </a:rPr>
              <a:t>دارم، دوستت دارم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تشنه توام، مشتاقت </a:t>
            </a:r>
            <a:r>
              <a:rPr lang="fa-IR" sz="4400" b="1" dirty="0" smtClean="0">
                <a:solidFill>
                  <a:schemeClr val="bg1"/>
                </a:solidFill>
              </a:rPr>
              <a:t>هستم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تسلیم </a:t>
            </a:r>
            <a:r>
              <a:rPr lang="fa-IR" sz="4400" b="1" dirty="0">
                <a:solidFill>
                  <a:schemeClr val="bg1"/>
                </a:solidFill>
              </a:rPr>
              <a:t>تو ای پدر روی تو را </a:t>
            </a:r>
            <a:r>
              <a:rPr lang="fa-IR" sz="4400" b="1" dirty="0" smtClean="0">
                <a:solidFill>
                  <a:schemeClr val="bg1"/>
                </a:solidFill>
              </a:rPr>
              <a:t>میطلبم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>
                <a:solidFill>
                  <a:schemeClr val="bg1"/>
                </a:solidFill>
              </a:rPr>
              <a:t>تشنه توام، مشتاقت </a:t>
            </a:r>
            <a:r>
              <a:rPr lang="fa-IR" sz="4400" b="1" dirty="0" smtClean="0">
                <a:solidFill>
                  <a:schemeClr val="bg1"/>
                </a:solidFill>
              </a:rPr>
              <a:t>هستم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b="1" dirty="0" smtClean="0">
                <a:solidFill>
                  <a:schemeClr val="bg1"/>
                </a:solidFill>
              </a:rPr>
              <a:t>محتاج </a:t>
            </a:r>
            <a:r>
              <a:rPr lang="fa-IR" sz="4400" b="1" dirty="0">
                <a:solidFill>
                  <a:schemeClr val="bg1"/>
                </a:solidFill>
              </a:rPr>
              <a:t>لمس روحت در حضور تو می مانم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2429466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5</cp:revision>
  <dcterms:created xsi:type="dcterms:W3CDTF">2011-06-03T05:42:51Z</dcterms:created>
  <dcterms:modified xsi:type="dcterms:W3CDTF">2021-11-26T23:16:23Z</dcterms:modified>
</cp:coreProperties>
</file>