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3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عدالت ما 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جذب کرده ما را از کل دنیا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اتحاد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با تو چه زیبا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صلیب و قیام تو شعله ور در ما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شبان اعظم گله خداوند </a:t>
            </a: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داماد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جلال سماوی بهر کلیسا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سما حاضر در هر جا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فرزندان تو گشته ایم با خون 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اتحاد ما با تو چه زیبا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بهر ما گمراهان کردی فرزندت فدا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شبان اعظم گله خداوند </a:t>
            </a: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داماد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جلال سماوی بهر کلیسا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048130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روح خدا، عامل احیا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حضورت بخشد لطف و شادی به کلیسا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DZ" sz="4400" b="1" dirty="0">
                <a:solidFill>
                  <a:schemeClr val="bg1"/>
                </a:solidFill>
              </a:rPr>
              <a:t>اتحاد ما با تو چه زیبا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DZ" sz="4400" b="1" dirty="0">
                <a:solidFill>
                  <a:schemeClr val="bg1"/>
                </a:solidFill>
              </a:rPr>
              <a:t>ساکن گشته ای ای قدوس در قلوب ما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55011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شبان اعظم گله خداوند </a:t>
            </a: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داماد </a:t>
            </a:r>
            <a:r>
              <a:rPr lang="ar-SA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جلال سماوی بهر کلیسا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0481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3</cp:revision>
  <dcterms:created xsi:type="dcterms:W3CDTF">2011-06-03T05:42:51Z</dcterms:created>
  <dcterms:modified xsi:type="dcterms:W3CDTF">2021-11-22T20:32:15Z</dcterms:modified>
</cp:coreProperties>
</file>