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91" d="100"/>
          <a:sy n="91" d="100"/>
        </p:scale>
        <p:origin x="96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2390-94A8-41CB-884F-DA00EB04A03C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8BDC-43CC-4D03-A80B-6FD552D9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40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2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می نهم به پایت عیسی با تمام </a:t>
            </a:r>
            <a:r>
              <a:rPr lang="fa-IR" sz="4400" dirty="0" smtClean="0">
                <a:solidFill>
                  <a:schemeClr val="bg1"/>
                </a:solidFill>
              </a:rPr>
              <a:t>دل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آن </a:t>
            </a:r>
            <a:r>
              <a:rPr lang="fa-IR" sz="4400" dirty="0">
                <a:solidFill>
                  <a:schemeClr val="bg1"/>
                </a:solidFill>
              </a:rPr>
              <a:t>جوانه که تو در قلبم نشانده </a:t>
            </a:r>
            <a:r>
              <a:rPr lang="fa-IR" sz="4400" dirty="0" smtClean="0">
                <a:solidFill>
                  <a:schemeClr val="bg1"/>
                </a:solidFill>
              </a:rPr>
              <a:t>ای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دانم چون شروع کردی تو کاری نو در </a:t>
            </a:r>
            <a:r>
              <a:rPr lang="fa-IR" sz="4400" dirty="0" smtClean="0">
                <a:solidFill>
                  <a:schemeClr val="bg1"/>
                </a:solidFill>
              </a:rPr>
              <a:t>من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با </a:t>
            </a:r>
            <a:r>
              <a:rPr lang="fa-IR" sz="4400" dirty="0">
                <a:solidFill>
                  <a:schemeClr val="bg1"/>
                </a:solidFill>
              </a:rPr>
              <a:t>امانت تکمیل شود چون تو زنده ای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endParaRPr lang="en-US" sz="4000" b="1" dirty="0">
              <a:solidFill>
                <a:schemeClr val="bg1"/>
              </a:solidFill>
            </a:endParaRPr>
          </a:p>
          <a:p>
            <a:pPr rtl="1"/>
            <a:r>
              <a:rPr lang="fa-IR" sz="4000" dirty="0">
                <a:solidFill>
                  <a:schemeClr val="bg1"/>
                </a:solidFill>
              </a:rPr>
              <a:t>می نهم زندگی ام را به دست قدوس </a:t>
            </a:r>
            <a:r>
              <a:rPr lang="fa-IR" sz="4000" dirty="0" smtClean="0">
                <a:solidFill>
                  <a:schemeClr val="bg1"/>
                </a:solidFill>
              </a:rPr>
              <a:t>عیسی</a:t>
            </a:r>
            <a:endParaRPr lang="en-US" sz="4000" dirty="0" smtClean="0">
              <a:solidFill>
                <a:schemeClr val="bg1"/>
              </a:solidFill>
            </a:endParaRPr>
          </a:p>
          <a:p>
            <a:pPr rtl="1"/>
            <a:r>
              <a:rPr lang="fa-IR" sz="4000" dirty="0" smtClean="0">
                <a:solidFill>
                  <a:schemeClr val="bg1"/>
                </a:solidFill>
              </a:rPr>
              <a:t>تسلیم </a:t>
            </a:r>
            <a:r>
              <a:rPr lang="fa-IR" sz="4000" dirty="0">
                <a:solidFill>
                  <a:schemeClr val="bg1"/>
                </a:solidFill>
              </a:rPr>
              <a:t>اراده ات </a:t>
            </a:r>
            <a:r>
              <a:rPr lang="fa-IR" sz="4000" dirty="0" smtClean="0">
                <a:solidFill>
                  <a:schemeClr val="bg1"/>
                </a:solidFill>
              </a:rPr>
              <a:t>گردم</a:t>
            </a:r>
            <a:endParaRPr lang="en-US" sz="4000" dirty="0" smtClean="0">
              <a:solidFill>
                <a:schemeClr val="bg1"/>
              </a:solidFill>
            </a:endParaRPr>
          </a:p>
          <a:p>
            <a:pPr rtl="1"/>
            <a:r>
              <a:rPr lang="fa-IR" sz="4000" dirty="0">
                <a:solidFill>
                  <a:schemeClr val="bg1"/>
                </a:solidFill>
              </a:rPr>
              <a:t>چون تویی امید زنده، بهر راههای </a:t>
            </a:r>
            <a:r>
              <a:rPr lang="fa-IR" sz="4000" dirty="0" smtClean="0">
                <a:solidFill>
                  <a:schemeClr val="bg1"/>
                </a:solidFill>
              </a:rPr>
              <a:t>نرفته</a:t>
            </a:r>
            <a:endParaRPr lang="en-US" sz="4000" dirty="0" smtClean="0">
              <a:solidFill>
                <a:schemeClr val="bg1"/>
              </a:solidFill>
            </a:endParaRPr>
          </a:p>
          <a:p>
            <a:pPr rtl="1"/>
            <a:r>
              <a:rPr lang="fa-IR" sz="4000" dirty="0" smtClean="0">
                <a:solidFill>
                  <a:schemeClr val="bg1"/>
                </a:solidFill>
              </a:rPr>
              <a:t>تسلیم </a:t>
            </a:r>
            <a:r>
              <a:rPr lang="fa-IR" sz="4000" dirty="0">
                <a:solidFill>
                  <a:schemeClr val="bg1"/>
                </a:solidFill>
              </a:rPr>
              <a:t>اراده ات گردم</a:t>
            </a:r>
            <a:r>
              <a:rPr lang="fa-IR" sz="4000" b="1" dirty="0">
                <a:solidFill>
                  <a:schemeClr val="bg1"/>
                </a:solidFill>
              </a:rPr>
              <a:t/>
            </a:r>
            <a:br>
              <a:rPr lang="fa-IR" sz="4000" b="1" dirty="0">
                <a:solidFill>
                  <a:schemeClr val="bg1"/>
                </a:solidFill>
              </a:rPr>
            </a:br>
            <a:r>
              <a:rPr lang="fa-IR" sz="4000" b="1" dirty="0">
                <a:solidFill>
                  <a:schemeClr val="bg1"/>
                </a:solidFill>
              </a:rPr>
              <a:t/>
            </a:r>
            <a:br>
              <a:rPr lang="fa-IR" sz="4000" b="1" dirty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56412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endParaRPr lang="en-US" sz="4000" b="1" dirty="0">
              <a:solidFill>
                <a:schemeClr val="bg1"/>
              </a:solidFill>
            </a:endParaRPr>
          </a:p>
          <a:p>
            <a:pPr rtl="1"/>
            <a:r>
              <a:rPr lang="fa-IR" sz="4000" b="1" dirty="0">
                <a:solidFill>
                  <a:schemeClr val="bg1"/>
                </a:solidFill>
              </a:rPr>
              <a:t>می نهم خود را چون قربانی	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/>
            <a:r>
              <a:rPr lang="fa-IR" sz="4000" b="1" dirty="0" smtClean="0">
                <a:solidFill>
                  <a:schemeClr val="bg1"/>
                </a:solidFill>
              </a:rPr>
              <a:t>در </a:t>
            </a:r>
            <a:r>
              <a:rPr lang="fa-IR" sz="4000" b="1" dirty="0">
                <a:solidFill>
                  <a:schemeClr val="bg1"/>
                </a:solidFill>
              </a:rPr>
              <a:t>دستان شاه </a:t>
            </a:r>
            <a:r>
              <a:rPr lang="fa-IR" sz="4000" b="1" dirty="0" smtClean="0">
                <a:solidFill>
                  <a:schemeClr val="bg1"/>
                </a:solidFill>
              </a:rPr>
              <a:t>آسمانی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/>
            <a:r>
              <a:rPr lang="fa-IR" sz="4000" b="1" dirty="0">
                <a:solidFill>
                  <a:schemeClr val="bg1"/>
                </a:solidFill>
              </a:rPr>
              <a:t>همچون منجی ام که تسلیم </a:t>
            </a:r>
            <a:r>
              <a:rPr lang="fa-IR" sz="4000" b="1" dirty="0" smtClean="0">
                <a:solidFill>
                  <a:schemeClr val="bg1"/>
                </a:solidFill>
              </a:rPr>
              <a:t>گشت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/>
            <a:r>
              <a:rPr lang="fa-IR" sz="4000" b="1" dirty="0" smtClean="0">
                <a:solidFill>
                  <a:schemeClr val="bg1"/>
                </a:solidFill>
              </a:rPr>
              <a:t> به </a:t>
            </a:r>
            <a:r>
              <a:rPr lang="fa-IR" sz="4000" b="1" dirty="0">
                <a:solidFill>
                  <a:schemeClr val="bg1"/>
                </a:solidFill>
              </a:rPr>
              <a:t>خواست پدر آسمانی</a:t>
            </a:r>
            <a:r>
              <a:rPr lang="fa-IR" sz="4000" dirty="0">
                <a:solidFill>
                  <a:schemeClr val="bg1"/>
                </a:solidFill>
              </a:rPr>
              <a:t/>
            </a:r>
            <a:br>
              <a:rPr lang="fa-IR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0834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858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r>
              <a:rPr lang="fa-IR" sz="4000" b="1" dirty="0">
                <a:solidFill>
                  <a:schemeClr val="bg1"/>
                </a:solidFill>
              </a:rPr>
              <a:t>گر چه در رنج ها شریک </a:t>
            </a:r>
            <a:r>
              <a:rPr lang="fa-IR" sz="4000" b="1" dirty="0" smtClean="0">
                <a:solidFill>
                  <a:schemeClr val="bg1"/>
                </a:solidFill>
              </a:rPr>
              <a:t>شوم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>
              <a:lnSpc>
                <a:spcPct val="150000"/>
              </a:lnSpc>
            </a:pPr>
            <a:r>
              <a:rPr lang="fa-IR" sz="4000" b="1" dirty="0" smtClean="0">
                <a:solidFill>
                  <a:schemeClr val="bg1"/>
                </a:solidFill>
              </a:rPr>
              <a:t>در </a:t>
            </a:r>
            <a:r>
              <a:rPr lang="fa-IR" sz="4000" b="1" dirty="0">
                <a:solidFill>
                  <a:schemeClr val="bg1"/>
                </a:solidFill>
              </a:rPr>
              <a:t>تون آتش تسلیم </a:t>
            </a:r>
            <a:r>
              <a:rPr lang="fa-IR" sz="4000" b="1" dirty="0" smtClean="0">
                <a:solidFill>
                  <a:schemeClr val="bg1"/>
                </a:solidFill>
              </a:rPr>
              <a:t>شوم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>
              <a:lnSpc>
                <a:spcPct val="150000"/>
              </a:lnSpc>
            </a:pPr>
            <a:r>
              <a:rPr lang="fa-IR" sz="4000" b="1" dirty="0">
                <a:solidFill>
                  <a:schemeClr val="bg1"/>
                </a:solidFill>
              </a:rPr>
              <a:t>همچو او که با درد </a:t>
            </a:r>
            <a:r>
              <a:rPr lang="fa-IR" sz="4000" b="1" dirty="0" smtClean="0">
                <a:solidFill>
                  <a:schemeClr val="bg1"/>
                </a:solidFill>
              </a:rPr>
              <a:t>آشناست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>
              <a:lnSpc>
                <a:spcPct val="150000"/>
              </a:lnSpc>
            </a:pPr>
            <a:r>
              <a:rPr lang="fa-IR" sz="4000" b="1" dirty="0" smtClean="0">
                <a:solidFill>
                  <a:schemeClr val="bg1"/>
                </a:solidFill>
              </a:rPr>
              <a:t>در </a:t>
            </a:r>
            <a:r>
              <a:rPr lang="fa-IR" sz="4000" b="1" dirty="0">
                <a:solidFill>
                  <a:schemeClr val="bg1"/>
                </a:solidFill>
              </a:rPr>
              <a:t>جلالش نیز سهیم شوم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59648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endParaRPr lang="en-US" sz="4000" b="1" dirty="0">
              <a:solidFill>
                <a:schemeClr val="bg1"/>
              </a:solidFill>
            </a:endParaRPr>
          </a:p>
          <a:p>
            <a:pPr rtl="1"/>
            <a:r>
              <a:rPr lang="fa-IR" sz="4000" dirty="0">
                <a:solidFill>
                  <a:schemeClr val="bg1"/>
                </a:solidFill>
              </a:rPr>
              <a:t>گویم لبیک ای خداوند مرا هم </a:t>
            </a:r>
            <a:r>
              <a:rPr lang="fa-IR" sz="4000" dirty="0" smtClean="0">
                <a:solidFill>
                  <a:schemeClr val="bg1"/>
                </a:solidFill>
              </a:rPr>
              <a:t>بفرست</a:t>
            </a:r>
            <a:endParaRPr lang="en-US" sz="4000" dirty="0" smtClean="0">
              <a:solidFill>
                <a:schemeClr val="bg1"/>
              </a:solidFill>
            </a:endParaRPr>
          </a:p>
          <a:p>
            <a:pPr rtl="1"/>
            <a:r>
              <a:rPr lang="fa-IR" sz="4000" dirty="0" smtClean="0">
                <a:solidFill>
                  <a:schemeClr val="bg1"/>
                </a:solidFill>
              </a:rPr>
              <a:t>تا </a:t>
            </a:r>
            <a:r>
              <a:rPr lang="fa-IR" sz="4000" dirty="0">
                <a:solidFill>
                  <a:schemeClr val="bg1"/>
                </a:solidFill>
              </a:rPr>
              <a:t>بکارم دانه ای نو در قلب </a:t>
            </a:r>
            <a:r>
              <a:rPr lang="fa-IR" sz="4000" dirty="0" smtClean="0">
                <a:solidFill>
                  <a:schemeClr val="bg1"/>
                </a:solidFill>
              </a:rPr>
              <a:t>مردم</a:t>
            </a:r>
            <a:endParaRPr lang="en-US" sz="4000" dirty="0" smtClean="0">
              <a:solidFill>
                <a:schemeClr val="bg1"/>
              </a:solidFill>
            </a:endParaRPr>
          </a:p>
          <a:p>
            <a:pPr rtl="1"/>
            <a:r>
              <a:rPr lang="fa-IR" sz="4000" dirty="0">
                <a:solidFill>
                  <a:schemeClr val="bg1"/>
                </a:solidFill>
              </a:rPr>
              <a:t>تا که امید تو باشد </a:t>
            </a:r>
            <a:r>
              <a:rPr lang="fa-IR" sz="4000" dirty="0" smtClean="0">
                <a:solidFill>
                  <a:schemeClr val="bg1"/>
                </a:solidFill>
              </a:rPr>
              <a:t>رهاییشان</a:t>
            </a:r>
            <a:endParaRPr lang="en-US" sz="4000" dirty="0" smtClean="0">
              <a:solidFill>
                <a:schemeClr val="bg1"/>
              </a:solidFill>
            </a:endParaRPr>
          </a:p>
          <a:p>
            <a:pPr rtl="1"/>
            <a:r>
              <a:rPr lang="fa-IR" sz="4000" dirty="0" smtClean="0">
                <a:solidFill>
                  <a:schemeClr val="bg1"/>
                </a:solidFill>
              </a:rPr>
              <a:t>تا </a:t>
            </a:r>
            <a:r>
              <a:rPr lang="fa-IR" sz="4000" dirty="0">
                <a:solidFill>
                  <a:schemeClr val="bg1"/>
                </a:solidFill>
              </a:rPr>
              <a:t>که نور تو بتابد، درون هر قوم</a:t>
            </a:r>
            <a:br>
              <a:rPr lang="fa-IR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810183"/>
      </p:ext>
    </p:extLst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4000" dirty="0" smtClean="0">
              <a:solidFill>
                <a:schemeClr val="bg1"/>
              </a:solidFill>
            </a:endParaRPr>
          </a:p>
          <a:p>
            <a:pPr rtl="1"/>
            <a:r>
              <a:rPr lang="fa-IR" sz="4000" dirty="0">
                <a:solidFill>
                  <a:schemeClr val="bg1"/>
                </a:solidFill>
              </a:rPr>
              <a:t>تسلیمم تسلیم تو من، شاه پر جلال </a:t>
            </a:r>
            <a:r>
              <a:rPr lang="fa-IR" sz="4000" dirty="0" smtClean="0">
                <a:solidFill>
                  <a:schemeClr val="bg1"/>
                </a:solidFill>
              </a:rPr>
              <a:t>قلبم</a:t>
            </a:r>
            <a:endParaRPr lang="en-US" sz="4000" dirty="0" smtClean="0">
              <a:solidFill>
                <a:schemeClr val="bg1"/>
              </a:solidFill>
            </a:endParaRPr>
          </a:p>
          <a:p>
            <a:pPr rtl="1"/>
            <a:r>
              <a:rPr lang="fa-IR" sz="4000" dirty="0" smtClean="0">
                <a:solidFill>
                  <a:schemeClr val="bg1"/>
                </a:solidFill>
              </a:rPr>
              <a:t>من </a:t>
            </a:r>
            <a:r>
              <a:rPr lang="fa-IR" sz="4000" dirty="0">
                <a:solidFill>
                  <a:schemeClr val="bg1"/>
                </a:solidFill>
              </a:rPr>
              <a:t>را در دستانت بکار </a:t>
            </a:r>
            <a:r>
              <a:rPr lang="fa-IR" sz="4000" dirty="0" smtClean="0">
                <a:solidFill>
                  <a:schemeClr val="bg1"/>
                </a:solidFill>
              </a:rPr>
              <a:t>گیر</a:t>
            </a:r>
            <a:endParaRPr lang="en-US" sz="4000" dirty="0" smtClean="0">
              <a:solidFill>
                <a:schemeClr val="bg1"/>
              </a:solidFill>
            </a:endParaRPr>
          </a:p>
          <a:p>
            <a:pPr rtl="1"/>
            <a:r>
              <a:rPr lang="fa-IR" sz="4000" dirty="0">
                <a:solidFill>
                  <a:schemeClr val="bg1"/>
                </a:solidFill>
              </a:rPr>
              <a:t>آرزویم جلال توست، دیدن عجایب </a:t>
            </a:r>
            <a:r>
              <a:rPr lang="fa-IR" sz="4000" dirty="0" smtClean="0">
                <a:solidFill>
                  <a:schemeClr val="bg1"/>
                </a:solidFill>
              </a:rPr>
              <a:t>توست</a:t>
            </a:r>
            <a:endParaRPr lang="en-US" sz="4000" dirty="0" smtClean="0">
              <a:solidFill>
                <a:schemeClr val="bg1"/>
              </a:solidFill>
            </a:endParaRPr>
          </a:p>
          <a:p>
            <a:pPr rtl="1"/>
            <a:r>
              <a:rPr lang="fa-IR" sz="4000" dirty="0" smtClean="0">
                <a:solidFill>
                  <a:schemeClr val="bg1"/>
                </a:solidFill>
              </a:rPr>
              <a:t>من </a:t>
            </a:r>
            <a:r>
              <a:rPr lang="fa-IR" sz="4000" dirty="0">
                <a:solidFill>
                  <a:schemeClr val="bg1"/>
                </a:solidFill>
              </a:rPr>
              <a:t>را در دستانت بکار گیر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358578"/>
      </p:ext>
    </p:extLst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endParaRPr lang="en-US" sz="4000" b="1" dirty="0">
              <a:solidFill>
                <a:schemeClr val="bg1"/>
              </a:solidFill>
            </a:endParaRPr>
          </a:p>
          <a:p>
            <a:pPr rtl="1"/>
            <a:r>
              <a:rPr lang="fa-IR" sz="4000" b="1" dirty="0">
                <a:solidFill>
                  <a:schemeClr val="bg1"/>
                </a:solidFill>
              </a:rPr>
              <a:t>می نهم خود را چون قربانی	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/>
            <a:r>
              <a:rPr lang="fa-IR" sz="4000" b="1" dirty="0" smtClean="0">
                <a:solidFill>
                  <a:schemeClr val="bg1"/>
                </a:solidFill>
              </a:rPr>
              <a:t>در </a:t>
            </a:r>
            <a:r>
              <a:rPr lang="fa-IR" sz="4000" b="1" dirty="0">
                <a:solidFill>
                  <a:schemeClr val="bg1"/>
                </a:solidFill>
              </a:rPr>
              <a:t>دستان شاه </a:t>
            </a:r>
            <a:r>
              <a:rPr lang="fa-IR" sz="4000" b="1" dirty="0" smtClean="0">
                <a:solidFill>
                  <a:schemeClr val="bg1"/>
                </a:solidFill>
              </a:rPr>
              <a:t>آسمانی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/>
            <a:r>
              <a:rPr lang="fa-IR" sz="4000" b="1" dirty="0">
                <a:solidFill>
                  <a:schemeClr val="bg1"/>
                </a:solidFill>
              </a:rPr>
              <a:t>همچون منجی ام که تسلیم </a:t>
            </a:r>
            <a:r>
              <a:rPr lang="fa-IR" sz="4000" b="1" dirty="0" smtClean="0">
                <a:solidFill>
                  <a:schemeClr val="bg1"/>
                </a:solidFill>
              </a:rPr>
              <a:t>گشت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/>
            <a:r>
              <a:rPr lang="fa-IR" sz="4000" b="1" dirty="0" smtClean="0">
                <a:solidFill>
                  <a:schemeClr val="bg1"/>
                </a:solidFill>
              </a:rPr>
              <a:t> به </a:t>
            </a:r>
            <a:r>
              <a:rPr lang="fa-IR" sz="4000" b="1" dirty="0">
                <a:solidFill>
                  <a:schemeClr val="bg1"/>
                </a:solidFill>
              </a:rPr>
              <a:t>خواست پدر آسمانی</a:t>
            </a:r>
            <a:r>
              <a:rPr lang="fa-IR" sz="4000" dirty="0">
                <a:solidFill>
                  <a:schemeClr val="bg1"/>
                </a:solidFill>
              </a:rPr>
              <a:t/>
            </a:r>
            <a:br>
              <a:rPr lang="fa-IR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522722"/>
      </p:ext>
    </p:extLst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858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r>
              <a:rPr lang="fa-IR" sz="4000" b="1" dirty="0">
                <a:solidFill>
                  <a:schemeClr val="bg1"/>
                </a:solidFill>
              </a:rPr>
              <a:t>گر چه در رنج ها شریک </a:t>
            </a:r>
            <a:r>
              <a:rPr lang="fa-IR" sz="4000" b="1" dirty="0" smtClean="0">
                <a:solidFill>
                  <a:schemeClr val="bg1"/>
                </a:solidFill>
              </a:rPr>
              <a:t>شوم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>
              <a:lnSpc>
                <a:spcPct val="150000"/>
              </a:lnSpc>
            </a:pPr>
            <a:r>
              <a:rPr lang="fa-IR" sz="4000" b="1" dirty="0" smtClean="0">
                <a:solidFill>
                  <a:schemeClr val="bg1"/>
                </a:solidFill>
              </a:rPr>
              <a:t>در </a:t>
            </a:r>
            <a:r>
              <a:rPr lang="fa-IR" sz="4000" b="1" dirty="0">
                <a:solidFill>
                  <a:schemeClr val="bg1"/>
                </a:solidFill>
              </a:rPr>
              <a:t>تون آتش تسلیم </a:t>
            </a:r>
            <a:r>
              <a:rPr lang="fa-IR" sz="4000" b="1" dirty="0" smtClean="0">
                <a:solidFill>
                  <a:schemeClr val="bg1"/>
                </a:solidFill>
              </a:rPr>
              <a:t>شوم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>
              <a:lnSpc>
                <a:spcPct val="150000"/>
              </a:lnSpc>
            </a:pPr>
            <a:r>
              <a:rPr lang="fa-IR" sz="4000" b="1" dirty="0">
                <a:solidFill>
                  <a:schemeClr val="bg1"/>
                </a:solidFill>
              </a:rPr>
              <a:t>همچو او که با درد </a:t>
            </a:r>
            <a:r>
              <a:rPr lang="fa-IR" sz="4000" b="1" dirty="0" smtClean="0">
                <a:solidFill>
                  <a:schemeClr val="bg1"/>
                </a:solidFill>
              </a:rPr>
              <a:t>آشناست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>
              <a:lnSpc>
                <a:spcPct val="150000"/>
              </a:lnSpc>
            </a:pPr>
            <a:r>
              <a:rPr lang="fa-IR" sz="4000" b="1" dirty="0" smtClean="0">
                <a:solidFill>
                  <a:schemeClr val="bg1"/>
                </a:solidFill>
              </a:rPr>
              <a:t>در </a:t>
            </a:r>
            <a:r>
              <a:rPr lang="fa-IR" sz="4000" b="1" dirty="0">
                <a:solidFill>
                  <a:schemeClr val="bg1"/>
                </a:solidFill>
              </a:rPr>
              <a:t>جلالش نیز سهیم شوم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112659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175</Words>
  <Application>Microsoft Office PowerPoint</Application>
  <PresentationFormat>On-screen Show (4:3)</PresentationFormat>
  <Paragraphs>39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Joe-3</cp:lastModifiedBy>
  <cp:revision>195</cp:revision>
  <dcterms:created xsi:type="dcterms:W3CDTF">2011-05-11T04:49:46Z</dcterms:created>
  <dcterms:modified xsi:type="dcterms:W3CDTF">2021-11-09T23:20:52Z</dcterms:modified>
</cp:coreProperties>
</file>