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40" autoAdjust="0"/>
  </p:normalViewPr>
  <p:slideViewPr>
    <p:cSldViewPr>
      <p:cViewPr varScale="1">
        <p:scale>
          <a:sx n="91" d="100"/>
          <a:sy n="91" d="100"/>
        </p:scale>
        <p:origin x="96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2390-94A8-41CB-884F-DA00EB04A03C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8BDC-43CC-4D03-A80B-6FD552D9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4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2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</a:rPr>
              <a:t>خداوند بهرم می جنگد هر </a:t>
            </a:r>
            <a:r>
              <a:rPr lang="fa-IR" sz="4400" dirty="0" smtClean="0">
                <a:solidFill>
                  <a:schemeClr val="bg1"/>
                </a:solidFill>
              </a:rPr>
              <a:t>روز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fa-IR" sz="4400" dirty="0" smtClean="0">
                <a:solidFill>
                  <a:schemeClr val="bg1"/>
                </a:solidFill>
              </a:rPr>
              <a:t>در </a:t>
            </a:r>
            <a:r>
              <a:rPr lang="fa-IR" sz="4400" dirty="0">
                <a:solidFill>
                  <a:schemeClr val="bg1"/>
                </a:solidFill>
              </a:rPr>
              <a:t>شام سرد و ظهر </a:t>
            </a:r>
            <a:r>
              <a:rPr lang="fa-IR" sz="4400" dirty="0" smtClean="0">
                <a:solidFill>
                  <a:schemeClr val="bg1"/>
                </a:solidFill>
              </a:rPr>
              <a:t>جانسوز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en-US" sz="4400" b="1" dirty="0" smtClean="0">
                <a:solidFill>
                  <a:schemeClr val="bg1"/>
                </a:solidFill>
              </a:rPr>
              <a:t>)</a:t>
            </a:r>
            <a:r>
              <a:rPr lang="fa-IR" sz="4400" b="1" dirty="0" smtClean="0">
                <a:solidFill>
                  <a:schemeClr val="bg1"/>
                </a:solidFill>
              </a:rPr>
              <a:t>حامی </a:t>
            </a:r>
            <a:r>
              <a:rPr lang="fa-IR" sz="4400" b="1" dirty="0">
                <a:solidFill>
                  <a:schemeClr val="bg1"/>
                </a:solidFill>
              </a:rPr>
              <a:t>من روز و شب بیدار </a:t>
            </a:r>
            <a:r>
              <a:rPr lang="fa-IR" sz="4400" b="1" dirty="0" smtClean="0">
                <a:solidFill>
                  <a:schemeClr val="bg1"/>
                </a:solidFill>
              </a:rPr>
              <a:t>است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r>
              <a:rPr lang="fa-IR" sz="4400" b="1" dirty="0" smtClean="0">
                <a:solidFill>
                  <a:schemeClr val="bg1"/>
                </a:solidFill>
              </a:rPr>
              <a:t>در </a:t>
            </a:r>
            <a:r>
              <a:rPr lang="fa-IR" sz="4400" b="1" dirty="0">
                <a:solidFill>
                  <a:schemeClr val="bg1"/>
                </a:solidFill>
              </a:rPr>
              <a:t>نام عیسی هستم </a:t>
            </a:r>
            <a:r>
              <a:rPr lang="fa-IR" sz="4400" b="1" dirty="0" smtClean="0">
                <a:solidFill>
                  <a:schemeClr val="bg1"/>
                </a:solidFill>
              </a:rPr>
              <a:t>پیروز</a:t>
            </a:r>
            <a:r>
              <a:rPr lang="en-US" sz="4400" b="1" dirty="0" smtClean="0">
                <a:solidFill>
                  <a:schemeClr val="bg1"/>
                </a:solidFill>
              </a:rPr>
              <a:t>2 (</a:t>
            </a:r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  <a:p>
            <a:pPr rtl="1"/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endParaRPr lang="en-US" sz="4000" b="1" dirty="0">
              <a:solidFill>
                <a:schemeClr val="bg1"/>
              </a:solidFill>
            </a:endParaRPr>
          </a:p>
          <a:p>
            <a:pPr rtl="1"/>
            <a:r>
              <a:rPr lang="fa-IR" sz="4000" dirty="0">
                <a:solidFill>
                  <a:schemeClr val="bg1"/>
                </a:solidFill>
              </a:rPr>
              <a:t>تاریک و دور است اگرچه </a:t>
            </a:r>
            <a:r>
              <a:rPr lang="fa-IR" sz="4000" dirty="0" smtClean="0">
                <a:solidFill>
                  <a:schemeClr val="bg1"/>
                </a:solidFill>
              </a:rPr>
              <a:t>ساحل</a:t>
            </a:r>
            <a:endParaRPr lang="en-US" sz="4000" dirty="0" smtClean="0">
              <a:solidFill>
                <a:schemeClr val="bg1"/>
              </a:solidFill>
            </a:endParaRPr>
          </a:p>
          <a:p>
            <a:pPr rtl="1"/>
            <a:r>
              <a:rPr lang="fa-IR" sz="4000" dirty="0" smtClean="0">
                <a:solidFill>
                  <a:schemeClr val="bg1"/>
                </a:solidFill>
              </a:rPr>
              <a:t>شاهم </a:t>
            </a:r>
            <a:r>
              <a:rPr lang="fa-IR" sz="4000" dirty="0">
                <a:solidFill>
                  <a:schemeClr val="bg1"/>
                </a:solidFill>
              </a:rPr>
              <a:t>آید به نجات </a:t>
            </a:r>
            <a:r>
              <a:rPr lang="fa-IR" sz="4000" dirty="0" smtClean="0">
                <a:solidFill>
                  <a:schemeClr val="bg1"/>
                </a:solidFill>
              </a:rPr>
              <a:t>من</a:t>
            </a:r>
            <a:endParaRPr lang="en-US" sz="4000" dirty="0" smtClean="0">
              <a:solidFill>
                <a:schemeClr val="bg1"/>
              </a:solidFill>
            </a:endParaRPr>
          </a:p>
          <a:p>
            <a:pPr rtl="1"/>
            <a:r>
              <a:rPr lang="en-US" sz="4000" dirty="0" smtClean="0">
                <a:solidFill>
                  <a:schemeClr val="bg1"/>
                </a:solidFill>
              </a:rPr>
              <a:t>)</a:t>
            </a:r>
            <a:r>
              <a:rPr lang="fa-IR" sz="4000" dirty="0" smtClean="0">
                <a:solidFill>
                  <a:schemeClr val="bg1"/>
                </a:solidFill>
              </a:rPr>
              <a:t>دستان </a:t>
            </a:r>
            <a:r>
              <a:rPr lang="fa-IR" sz="4000" dirty="0">
                <a:solidFill>
                  <a:schemeClr val="bg1"/>
                </a:solidFill>
              </a:rPr>
              <a:t>امن شبانم </a:t>
            </a:r>
            <a:r>
              <a:rPr lang="fa-IR" sz="4000" dirty="0" smtClean="0">
                <a:solidFill>
                  <a:schemeClr val="bg1"/>
                </a:solidFill>
              </a:rPr>
              <a:t>باشد</a:t>
            </a:r>
            <a:endParaRPr lang="en-US" sz="4000" dirty="0" smtClean="0">
              <a:solidFill>
                <a:schemeClr val="bg1"/>
              </a:solidFill>
            </a:endParaRPr>
          </a:p>
          <a:p>
            <a:pPr rtl="1"/>
            <a:r>
              <a:rPr lang="fa-IR" sz="4000" dirty="0" smtClean="0">
                <a:solidFill>
                  <a:schemeClr val="bg1"/>
                </a:solidFill>
              </a:rPr>
              <a:t>آرام </a:t>
            </a:r>
            <a:r>
              <a:rPr lang="fa-IR" sz="4000" dirty="0">
                <a:solidFill>
                  <a:schemeClr val="bg1"/>
                </a:solidFill>
              </a:rPr>
              <a:t>جانم، پناه </a:t>
            </a:r>
            <a:r>
              <a:rPr lang="fa-IR" sz="4000" dirty="0" smtClean="0">
                <a:solidFill>
                  <a:schemeClr val="bg1"/>
                </a:solidFill>
              </a:rPr>
              <a:t>من</a:t>
            </a:r>
            <a:r>
              <a:rPr lang="en-US" sz="4000" dirty="0" smtClean="0">
                <a:solidFill>
                  <a:schemeClr val="bg1"/>
                </a:solidFill>
              </a:rPr>
              <a:t> 2 (</a:t>
            </a: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fa-IR" sz="4000" b="1" dirty="0">
                <a:solidFill>
                  <a:schemeClr val="bg1"/>
                </a:solidFill>
              </a:rPr>
              <a:t/>
            </a:r>
            <a:br>
              <a:rPr lang="fa-IR" sz="4000" b="1" dirty="0">
                <a:solidFill>
                  <a:schemeClr val="bg1"/>
                </a:solidFill>
              </a:rPr>
            </a:br>
            <a:r>
              <a:rPr lang="fa-IR" sz="4000" b="1" dirty="0">
                <a:solidFill>
                  <a:schemeClr val="bg1"/>
                </a:solidFill>
              </a:rPr>
              <a:t/>
            </a:r>
            <a:br>
              <a:rPr lang="fa-IR" sz="4000" b="1" dirty="0">
                <a:solidFill>
                  <a:schemeClr val="bg1"/>
                </a:solidFill>
              </a:rPr>
            </a:br>
            <a:r>
              <a:rPr lang="ar-SA" sz="4000" b="1" dirty="0">
                <a:solidFill>
                  <a:schemeClr val="bg1"/>
                </a:solidFill>
              </a:rPr>
              <a:t/>
            </a:r>
            <a:br>
              <a:rPr lang="ar-SA" sz="4000" b="1" dirty="0">
                <a:solidFill>
                  <a:schemeClr val="bg1"/>
                </a:solidFill>
              </a:rPr>
            </a:b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56412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endParaRPr lang="en-US" sz="4000" b="1" dirty="0">
              <a:solidFill>
                <a:schemeClr val="bg1"/>
              </a:solidFill>
            </a:endParaRPr>
          </a:p>
          <a:p>
            <a:pPr rtl="1"/>
            <a:r>
              <a:rPr lang="fa-IR" sz="4000" b="1" dirty="0">
                <a:solidFill>
                  <a:schemeClr val="bg1"/>
                </a:solidFill>
              </a:rPr>
              <a:t>گر زمین بجنبد یا بلرزند کوه </a:t>
            </a:r>
            <a:r>
              <a:rPr lang="fa-IR" sz="4000" b="1" dirty="0" smtClean="0">
                <a:solidFill>
                  <a:schemeClr val="bg1"/>
                </a:solidFill>
              </a:rPr>
              <a:t>ها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fa-IR" sz="4000" b="1" dirty="0">
                <a:solidFill>
                  <a:schemeClr val="bg1"/>
                </a:solidFill>
              </a:rPr>
              <a:t>وقتی امیدی نیست، در عمق </a:t>
            </a:r>
            <a:r>
              <a:rPr lang="fa-IR" sz="4000" b="1" dirty="0" smtClean="0">
                <a:solidFill>
                  <a:schemeClr val="bg1"/>
                </a:solidFill>
              </a:rPr>
              <a:t>دریاها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fa-IR" sz="4000" b="1" dirty="0">
                <a:solidFill>
                  <a:schemeClr val="bg1"/>
                </a:solidFill>
              </a:rPr>
              <a:t>فیض عیسی باشد، نور تابان فردا</a:t>
            </a:r>
            <a:r>
              <a:rPr lang="en-US" sz="4000" b="1" dirty="0">
                <a:solidFill>
                  <a:schemeClr val="bg1"/>
                </a:solidFill>
              </a:rPr>
              <a:t> (2) </a:t>
            </a:r>
            <a:r>
              <a:rPr lang="fa-IR" sz="4000" dirty="0">
                <a:solidFill>
                  <a:schemeClr val="bg1"/>
                </a:solidFill>
              </a:rPr>
              <a:t/>
            </a:r>
            <a:br>
              <a:rPr lang="fa-IR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20834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r>
              <a:rPr lang="fa-IR" sz="4000" dirty="0" smtClean="0">
                <a:solidFill>
                  <a:schemeClr val="bg1"/>
                </a:solidFill>
              </a:rPr>
              <a:t>در </a:t>
            </a:r>
            <a:r>
              <a:rPr lang="fa-IR" sz="4000" dirty="0">
                <a:solidFill>
                  <a:schemeClr val="bg1"/>
                </a:solidFill>
              </a:rPr>
              <a:t>راه او پیش روم با </a:t>
            </a:r>
            <a:r>
              <a:rPr lang="fa-IR" sz="4000" dirty="0" smtClean="0">
                <a:solidFill>
                  <a:schemeClr val="bg1"/>
                </a:solidFill>
              </a:rPr>
              <a:t>ایمان</a:t>
            </a:r>
            <a:endParaRPr lang="en-US" sz="4000" dirty="0" smtClean="0">
              <a:solidFill>
                <a:schemeClr val="bg1"/>
              </a:solidFill>
            </a:endParaRPr>
          </a:p>
          <a:p>
            <a:pPr rtl="1">
              <a:lnSpc>
                <a:spcPct val="150000"/>
              </a:lnSpc>
            </a:pPr>
            <a:r>
              <a:rPr lang="fa-IR" sz="4000" dirty="0" smtClean="0">
                <a:solidFill>
                  <a:schemeClr val="bg1"/>
                </a:solidFill>
              </a:rPr>
              <a:t>با </a:t>
            </a:r>
            <a:r>
              <a:rPr lang="fa-IR" sz="4000" dirty="0">
                <a:solidFill>
                  <a:schemeClr val="bg1"/>
                </a:solidFill>
              </a:rPr>
              <a:t>من همراه است نور </a:t>
            </a:r>
            <a:r>
              <a:rPr lang="fa-IR" sz="4000" dirty="0" smtClean="0">
                <a:solidFill>
                  <a:schemeClr val="bg1"/>
                </a:solidFill>
              </a:rPr>
              <a:t>جهان</a:t>
            </a:r>
            <a:endParaRPr lang="en-US" sz="4000" dirty="0" smtClean="0">
              <a:solidFill>
                <a:schemeClr val="bg1"/>
              </a:solidFill>
            </a:endParaRPr>
          </a:p>
          <a:p>
            <a:pPr rtl="1">
              <a:lnSpc>
                <a:spcPct val="150000"/>
              </a:lnSpc>
            </a:pPr>
            <a:r>
              <a:rPr lang="en-US" sz="4000" b="1" dirty="0" smtClean="0">
                <a:solidFill>
                  <a:schemeClr val="bg1"/>
                </a:solidFill>
              </a:rPr>
              <a:t>)</a:t>
            </a:r>
            <a:r>
              <a:rPr lang="fa-IR" sz="4000" b="1" dirty="0" smtClean="0">
                <a:solidFill>
                  <a:schemeClr val="bg1"/>
                </a:solidFill>
              </a:rPr>
              <a:t>یک </a:t>
            </a:r>
            <a:r>
              <a:rPr lang="fa-IR" sz="4000" b="1" dirty="0">
                <a:solidFill>
                  <a:schemeClr val="bg1"/>
                </a:solidFill>
              </a:rPr>
              <a:t>روز دیگر، از پی </a:t>
            </a:r>
            <a:r>
              <a:rPr lang="fa-IR" sz="4000" b="1" dirty="0" smtClean="0">
                <a:solidFill>
                  <a:schemeClr val="bg1"/>
                </a:solidFill>
              </a:rPr>
              <a:t>عیسی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>
              <a:lnSpc>
                <a:spcPct val="150000"/>
              </a:lnSpc>
            </a:pPr>
            <a:r>
              <a:rPr lang="fa-IR" sz="4000" b="1" dirty="0" smtClean="0">
                <a:solidFill>
                  <a:schemeClr val="bg1"/>
                </a:solidFill>
              </a:rPr>
              <a:t>چون </a:t>
            </a:r>
            <a:r>
              <a:rPr lang="fa-IR" sz="4000" b="1" dirty="0">
                <a:solidFill>
                  <a:schemeClr val="bg1"/>
                </a:solidFill>
              </a:rPr>
              <a:t>مرا خواند شاه </a:t>
            </a:r>
            <a:r>
              <a:rPr lang="fa-IR" sz="4000" b="1" dirty="0" smtClean="0">
                <a:solidFill>
                  <a:schemeClr val="bg1"/>
                </a:solidFill>
              </a:rPr>
              <a:t>شاهان</a:t>
            </a:r>
            <a:r>
              <a:rPr lang="en-US" sz="4000" b="1" dirty="0" smtClean="0">
                <a:solidFill>
                  <a:schemeClr val="bg1"/>
                </a:solidFill>
              </a:rPr>
              <a:t> 2 (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59648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Autofit/>
          </a:bodyPr>
          <a:lstStyle/>
          <a:p>
            <a:pPr rtl="1">
              <a:lnSpc>
                <a:spcPct val="150000"/>
              </a:lnSpc>
            </a:pPr>
            <a:endParaRPr lang="en-US" sz="4000" b="1" dirty="0">
              <a:solidFill>
                <a:schemeClr val="bg1"/>
              </a:solidFill>
            </a:endParaRPr>
          </a:p>
          <a:p>
            <a:pPr rtl="1"/>
            <a:r>
              <a:rPr lang="fa-IR" sz="4000" b="1" dirty="0">
                <a:solidFill>
                  <a:schemeClr val="bg1"/>
                </a:solidFill>
              </a:rPr>
              <a:t>گر زمین بجنبد یا بلرزند کوه </a:t>
            </a:r>
            <a:r>
              <a:rPr lang="fa-IR" sz="4000" b="1" dirty="0" smtClean="0">
                <a:solidFill>
                  <a:schemeClr val="bg1"/>
                </a:solidFill>
              </a:rPr>
              <a:t>ها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fa-IR" sz="4000" b="1" dirty="0">
                <a:solidFill>
                  <a:schemeClr val="bg1"/>
                </a:solidFill>
              </a:rPr>
              <a:t>وقتی امیدی نیست، در عمق </a:t>
            </a:r>
            <a:r>
              <a:rPr lang="fa-IR" sz="4000" b="1" dirty="0" smtClean="0">
                <a:solidFill>
                  <a:schemeClr val="bg1"/>
                </a:solidFill>
              </a:rPr>
              <a:t>دریاها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rtl="1"/>
            <a:r>
              <a:rPr lang="fa-IR" sz="4000" b="1" dirty="0">
                <a:solidFill>
                  <a:schemeClr val="bg1"/>
                </a:solidFill>
              </a:rPr>
              <a:t>فیض عیسی باشد، نور تابان فردا</a:t>
            </a:r>
            <a:r>
              <a:rPr lang="en-US" sz="4000" b="1" dirty="0">
                <a:solidFill>
                  <a:schemeClr val="bg1"/>
                </a:solidFill>
              </a:rPr>
              <a:t> (2) </a:t>
            </a:r>
            <a:r>
              <a:rPr lang="fa-IR" sz="4000" dirty="0">
                <a:solidFill>
                  <a:schemeClr val="bg1"/>
                </a:solidFill>
              </a:rPr>
              <a:t/>
            </a:r>
            <a:br>
              <a:rPr lang="fa-IR" sz="4000" dirty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810183"/>
      </p:ext>
    </p:extLst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4000" dirty="0" smtClean="0">
              <a:solidFill>
                <a:schemeClr val="bg1"/>
              </a:solidFill>
            </a:endParaRPr>
          </a:p>
          <a:p>
            <a:pPr rtl="1"/>
            <a:r>
              <a:rPr lang="fa-IR" sz="4000" dirty="0" smtClean="0">
                <a:solidFill>
                  <a:schemeClr val="bg1"/>
                </a:solidFill>
              </a:rPr>
              <a:t>خداوند </a:t>
            </a:r>
            <a:r>
              <a:rPr lang="fa-IR" sz="4000" dirty="0">
                <a:solidFill>
                  <a:schemeClr val="bg1"/>
                </a:solidFill>
              </a:rPr>
              <a:t>بهرم می جنگد هر </a:t>
            </a:r>
            <a:r>
              <a:rPr lang="fa-IR" sz="4000" dirty="0" smtClean="0">
                <a:solidFill>
                  <a:schemeClr val="bg1"/>
                </a:solidFill>
              </a:rPr>
              <a:t>روز</a:t>
            </a:r>
            <a:endParaRPr lang="en-US" sz="4000" dirty="0" smtClean="0">
              <a:solidFill>
                <a:schemeClr val="bg1"/>
              </a:solidFill>
            </a:endParaRPr>
          </a:p>
          <a:p>
            <a:pPr rtl="1"/>
            <a:r>
              <a:rPr lang="fa-IR" sz="4000" dirty="0" smtClean="0">
                <a:solidFill>
                  <a:schemeClr val="bg1"/>
                </a:solidFill>
              </a:rPr>
              <a:t>در </a:t>
            </a:r>
            <a:r>
              <a:rPr lang="fa-IR" sz="4000" dirty="0">
                <a:solidFill>
                  <a:schemeClr val="bg1"/>
                </a:solidFill>
              </a:rPr>
              <a:t>شام سرد و ظهر </a:t>
            </a:r>
            <a:r>
              <a:rPr lang="fa-IR" sz="4000" dirty="0" smtClean="0">
                <a:solidFill>
                  <a:schemeClr val="bg1"/>
                </a:solidFill>
              </a:rPr>
              <a:t>جانسوز</a:t>
            </a:r>
            <a:endParaRPr lang="en-US" sz="4000" dirty="0" smtClean="0">
              <a:solidFill>
                <a:schemeClr val="bg1"/>
              </a:solidFill>
            </a:endParaRPr>
          </a:p>
          <a:p>
            <a:pPr rtl="1"/>
            <a:r>
              <a:rPr lang="en-US" sz="4000" dirty="0" smtClean="0">
                <a:solidFill>
                  <a:schemeClr val="bg1"/>
                </a:solidFill>
              </a:rPr>
              <a:t>)</a:t>
            </a:r>
            <a:r>
              <a:rPr lang="fa-IR" sz="4000" dirty="0" smtClean="0">
                <a:solidFill>
                  <a:schemeClr val="bg1"/>
                </a:solidFill>
              </a:rPr>
              <a:t>حامی </a:t>
            </a:r>
            <a:r>
              <a:rPr lang="fa-IR" sz="4000" dirty="0">
                <a:solidFill>
                  <a:schemeClr val="bg1"/>
                </a:solidFill>
              </a:rPr>
              <a:t>من روز و شب بیدار </a:t>
            </a:r>
            <a:r>
              <a:rPr lang="fa-IR" sz="4000" dirty="0" smtClean="0">
                <a:solidFill>
                  <a:schemeClr val="bg1"/>
                </a:solidFill>
              </a:rPr>
              <a:t>است</a:t>
            </a:r>
            <a:endParaRPr lang="en-US" sz="4000" dirty="0" smtClean="0">
              <a:solidFill>
                <a:schemeClr val="bg1"/>
              </a:solidFill>
            </a:endParaRPr>
          </a:p>
          <a:p>
            <a:pPr rtl="1"/>
            <a:r>
              <a:rPr lang="fa-IR" sz="4000" dirty="0" smtClean="0">
                <a:solidFill>
                  <a:schemeClr val="bg1"/>
                </a:solidFill>
              </a:rPr>
              <a:t>در </a:t>
            </a:r>
            <a:r>
              <a:rPr lang="fa-IR" sz="4000" dirty="0">
                <a:solidFill>
                  <a:schemeClr val="bg1"/>
                </a:solidFill>
              </a:rPr>
              <a:t>نام عیسی هستم </a:t>
            </a:r>
            <a:r>
              <a:rPr lang="fa-IR" sz="4000" dirty="0" smtClean="0">
                <a:solidFill>
                  <a:schemeClr val="bg1"/>
                </a:solidFill>
              </a:rPr>
              <a:t>پیروز</a:t>
            </a:r>
            <a:r>
              <a:rPr lang="en-US" sz="4000" dirty="0" smtClean="0">
                <a:solidFill>
                  <a:schemeClr val="bg1"/>
                </a:solidFill>
              </a:rPr>
              <a:t> 2 (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358578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154</Words>
  <Application>Microsoft Office PowerPoint</Application>
  <PresentationFormat>On-screen Show (4:3)</PresentationFormat>
  <Paragraphs>28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Joe-3</cp:lastModifiedBy>
  <cp:revision>192</cp:revision>
  <dcterms:created xsi:type="dcterms:W3CDTF">2011-05-11T04:49:46Z</dcterms:created>
  <dcterms:modified xsi:type="dcterms:W3CDTF">2021-10-15T19:32:36Z</dcterms:modified>
</cp:coreProperties>
</file>