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91" d="100"/>
          <a:sy n="91" d="100"/>
        </p:scale>
        <p:origin x="96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2390-94A8-41CB-884F-DA00EB04A03C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8BDC-43CC-4D03-A80B-6FD552D9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4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 smtClean="0">
                <a:solidFill>
                  <a:schemeClr val="bg1"/>
                </a:solidFill>
              </a:rPr>
              <a:t>شاهد </a:t>
            </a:r>
            <a:r>
              <a:rPr lang="ar-SA" sz="4400" dirty="0">
                <a:solidFill>
                  <a:schemeClr val="bg1"/>
                </a:solidFill>
              </a:rPr>
              <a:t>هستم شاهد تو سرور و </a:t>
            </a:r>
            <a:r>
              <a:rPr lang="ar-SA" sz="4400" dirty="0" smtClean="0">
                <a:solidFill>
                  <a:schemeClr val="bg1"/>
                </a:solidFill>
              </a:rPr>
              <a:t>منجیم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DZ" sz="4400" dirty="0">
                <a:solidFill>
                  <a:schemeClr val="bg1"/>
                </a:solidFill>
              </a:rPr>
              <a:t>در وصف تو سرود خوانم تا وقتی زنده </a:t>
            </a:r>
            <a:r>
              <a:rPr lang="ar-DZ" sz="4400" dirty="0" smtClean="0">
                <a:solidFill>
                  <a:schemeClr val="bg1"/>
                </a:solidFill>
              </a:rPr>
              <a:t>ام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DZ" sz="4400" dirty="0">
                <a:solidFill>
                  <a:schemeClr val="bg1"/>
                </a:solidFill>
              </a:rPr>
              <a:t>بیاد آرم چه‌ها کردی بهر نجات </a:t>
            </a:r>
            <a:r>
              <a:rPr lang="ar-DZ" sz="4400" dirty="0" smtClean="0">
                <a:solidFill>
                  <a:schemeClr val="bg1"/>
                </a:solidFill>
              </a:rPr>
              <a:t>من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DZ" sz="4400" dirty="0">
                <a:solidFill>
                  <a:schemeClr val="bg1"/>
                </a:solidFill>
              </a:rPr>
              <a:t>از ترس  و شک از لعنت‌ها امروز من آزادم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endParaRPr lang="en-US" sz="4000" b="1" dirty="0">
              <a:solidFill>
                <a:schemeClr val="bg1"/>
              </a:solidFill>
            </a:endParaRPr>
          </a:p>
          <a:p>
            <a:pPr rtl="1"/>
            <a:r>
              <a:rPr lang="ar-DZ" sz="4000" b="1" dirty="0">
                <a:solidFill>
                  <a:schemeClr val="bg1"/>
                </a:solidFill>
              </a:rPr>
              <a:t>تو را می پرستم با هر آنچه </a:t>
            </a:r>
            <a:r>
              <a:rPr lang="ar-DZ" sz="4000" b="1" dirty="0" smtClean="0">
                <a:solidFill>
                  <a:schemeClr val="bg1"/>
                </a:solidFill>
              </a:rPr>
              <a:t>دارم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ar-DZ" sz="4000" b="1" dirty="0">
                <a:solidFill>
                  <a:schemeClr val="bg1"/>
                </a:solidFill>
              </a:rPr>
              <a:t>ای خداوند ملجای من پادشاه و سلطان </a:t>
            </a:r>
            <a:r>
              <a:rPr lang="ar-DZ" sz="4000" b="1" dirty="0" smtClean="0">
                <a:solidFill>
                  <a:schemeClr val="bg1"/>
                </a:solidFill>
              </a:rPr>
              <a:t>قلبم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ar-DZ" sz="4000" b="1" dirty="0">
                <a:solidFill>
                  <a:schemeClr val="bg1"/>
                </a:solidFill>
              </a:rPr>
              <a:t>تو را می ستایم با قلب و </a:t>
            </a:r>
            <a:r>
              <a:rPr lang="ar-DZ" sz="4000" b="1" dirty="0" smtClean="0">
                <a:solidFill>
                  <a:schemeClr val="bg1"/>
                </a:solidFill>
              </a:rPr>
              <a:t>وجودم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ar-DZ" sz="4000" b="1" dirty="0">
                <a:solidFill>
                  <a:schemeClr val="bg1"/>
                </a:solidFill>
              </a:rPr>
              <a:t>پناهگاه و امید من در عشق تو مانم</a:t>
            </a: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fa-IR" sz="4000" b="1" dirty="0">
                <a:solidFill>
                  <a:schemeClr val="bg1"/>
                </a:solidFill>
              </a:rPr>
              <a:t/>
            </a:r>
            <a:br>
              <a:rPr lang="fa-IR" sz="4000" b="1" dirty="0">
                <a:solidFill>
                  <a:schemeClr val="bg1"/>
                </a:solidFill>
              </a:rPr>
            </a:br>
            <a:r>
              <a:rPr lang="fa-IR" sz="4000" b="1" dirty="0">
                <a:solidFill>
                  <a:schemeClr val="bg1"/>
                </a:solidFill>
              </a:rPr>
              <a:t/>
            </a:r>
            <a:br>
              <a:rPr lang="fa-IR" sz="4000" b="1" dirty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56412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endParaRPr lang="en-US" sz="4000" b="1" dirty="0">
              <a:solidFill>
                <a:schemeClr val="bg1"/>
              </a:solidFill>
            </a:endParaRPr>
          </a:p>
          <a:p>
            <a:pPr rtl="1"/>
            <a:r>
              <a:rPr lang="ar-SA" sz="4000" dirty="0">
                <a:solidFill>
                  <a:schemeClr val="bg1"/>
                </a:solidFill>
              </a:rPr>
              <a:t>شاهد هستم شاهد تو چون مرا بخشیدی</a:t>
            </a:r>
            <a:endParaRPr lang="en-US" sz="4000" dirty="0">
              <a:solidFill>
                <a:schemeClr val="bg1"/>
              </a:solidFill>
            </a:endParaRPr>
          </a:p>
          <a:p>
            <a:pPr rtl="1"/>
            <a:r>
              <a:rPr lang="ar-SA" sz="4000" dirty="0">
                <a:solidFill>
                  <a:schemeClr val="bg1"/>
                </a:solidFill>
              </a:rPr>
              <a:t>زخمهایم را شفا دادی پدر آسمانی</a:t>
            </a:r>
            <a:endParaRPr lang="en-US" sz="4000" dirty="0">
              <a:solidFill>
                <a:schemeClr val="bg1"/>
              </a:solidFill>
            </a:endParaRPr>
          </a:p>
          <a:p>
            <a:pPr rtl="1"/>
            <a:r>
              <a:rPr lang="ar-SA" sz="4000" dirty="0">
                <a:solidFill>
                  <a:schemeClr val="bg1"/>
                </a:solidFill>
              </a:rPr>
              <a:t>عشق و شادی و آرامش جز خواب چیزی نبود</a:t>
            </a:r>
            <a:endParaRPr lang="en-US" sz="4000" dirty="0">
              <a:solidFill>
                <a:schemeClr val="bg1"/>
              </a:solidFill>
            </a:endParaRPr>
          </a:p>
          <a:p>
            <a:pPr rtl="1"/>
            <a:r>
              <a:rPr lang="ar-SA" sz="4000" dirty="0">
                <a:solidFill>
                  <a:schemeClr val="bg1"/>
                </a:solidFill>
              </a:rPr>
              <a:t>تبدیل یافتم فیضت خوانم در اوج بیداری</a:t>
            </a:r>
            <a:endParaRPr lang="en-US" sz="4000" dirty="0">
              <a:solidFill>
                <a:schemeClr val="bg1"/>
              </a:solidFill>
            </a:endParaRPr>
          </a:p>
          <a:p>
            <a:pPr rtl="1"/>
            <a:r>
              <a:rPr lang="fa-IR" sz="4000" dirty="0">
                <a:solidFill>
                  <a:schemeClr val="bg1"/>
                </a:solidFill>
              </a:rPr>
              <a:t/>
            </a:r>
            <a:br>
              <a:rPr lang="fa-IR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0834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endParaRPr lang="en-US" sz="4000" b="1" dirty="0">
              <a:solidFill>
                <a:schemeClr val="bg1"/>
              </a:solidFill>
            </a:endParaRPr>
          </a:p>
          <a:p>
            <a:pPr rtl="1"/>
            <a:r>
              <a:rPr lang="ar-DZ" sz="4000" b="1" dirty="0">
                <a:solidFill>
                  <a:schemeClr val="bg1"/>
                </a:solidFill>
              </a:rPr>
              <a:t>تو را می پرستم با هر آنچه </a:t>
            </a:r>
            <a:r>
              <a:rPr lang="ar-DZ" sz="4000" b="1" dirty="0" smtClean="0">
                <a:solidFill>
                  <a:schemeClr val="bg1"/>
                </a:solidFill>
              </a:rPr>
              <a:t>دارم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ar-DZ" sz="4000" b="1" dirty="0">
                <a:solidFill>
                  <a:schemeClr val="bg1"/>
                </a:solidFill>
              </a:rPr>
              <a:t>ای خداوند ملجای من پادشاه و سلطان </a:t>
            </a:r>
            <a:r>
              <a:rPr lang="ar-DZ" sz="4000" b="1" dirty="0" smtClean="0">
                <a:solidFill>
                  <a:schemeClr val="bg1"/>
                </a:solidFill>
              </a:rPr>
              <a:t>قلبم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ar-DZ" sz="4000" b="1" dirty="0">
                <a:solidFill>
                  <a:schemeClr val="bg1"/>
                </a:solidFill>
              </a:rPr>
              <a:t>تو را می ستایم با قلب و </a:t>
            </a:r>
            <a:r>
              <a:rPr lang="ar-DZ" sz="4000" b="1" dirty="0" smtClean="0">
                <a:solidFill>
                  <a:schemeClr val="bg1"/>
                </a:solidFill>
              </a:rPr>
              <a:t>وجودم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ar-DZ" sz="4000" b="1" dirty="0">
                <a:solidFill>
                  <a:schemeClr val="bg1"/>
                </a:solidFill>
              </a:rPr>
              <a:t>پناهگاه و امید من در عشق تو مانم</a:t>
            </a: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fa-IR" sz="4000" b="1" dirty="0">
                <a:solidFill>
                  <a:schemeClr val="bg1"/>
                </a:solidFill>
              </a:rPr>
              <a:t/>
            </a:r>
            <a:br>
              <a:rPr lang="fa-IR" sz="4000" b="1" dirty="0">
                <a:solidFill>
                  <a:schemeClr val="bg1"/>
                </a:solidFill>
              </a:rPr>
            </a:br>
            <a:r>
              <a:rPr lang="fa-IR" sz="4000" b="1" dirty="0">
                <a:solidFill>
                  <a:schemeClr val="bg1"/>
                </a:solidFill>
              </a:rPr>
              <a:t/>
            </a:r>
            <a:br>
              <a:rPr lang="fa-IR" sz="4000" b="1" dirty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450579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119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Joe-3</cp:lastModifiedBy>
  <cp:revision>185</cp:revision>
  <dcterms:created xsi:type="dcterms:W3CDTF">2011-05-11T04:49:46Z</dcterms:created>
  <dcterms:modified xsi:type="dcterms:W3CDTF">2021-09-16T21:50:50Z</dcterms:modified>
</cp:coreProperties>
</file>