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91" d="100"/>
          <a:sy n="91" d="100"/>
        </p:scale>
        <p:origin x="96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2390-94A8-41CB-884F-DA00EB04A03C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8BDC-43CC-4D03-A80B-6FD552D9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4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endParaRPr lang="en-US" sz="4000" dirty="0">
              <a:solidFill>
                <a:schemeClr val="bg1"/>
              </a:solidFill>
            </a:endParaRPr>
          </a:p>
          <a:p>
            <a:r>
              <a:rPr lang="fa-IR" sz="4000" dirty="0">
                <a:solidFill>
                  <a:schemeClr val="bg1"/>
                </a:solidFill>
              </a:rPr>
              <a:t>جان جانان قلبم را سیراب </a:t>
            </a:r>
            <a:r>
              <a:rPr lang="fa-IR" sz="4000" dirty="0" smtClean="0">
                <a:solidFill>
                  <a:schemeClr val="bg1"/>
                </a:solidFill>
              </a:rPr>
              <a:t>کن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fa-IR" sz="4000" dirty="0" smtClean="0">
                <a:solidFill>
                  <a:schemeClr val="bg1"/>
                </a:solidFill>
              </a:rPr>
              <a:t>جامم </a:t>
            </a:r>
            <a:r>
              <a:rPr lang="fa-IR" sz="4000" dirty="0">
                <a:solidFill>
                  <a:schemeClr val="bg1"/>
                </a:solidFill>
              </a:rPr>
              <a:t>را پر کن، جانم را بیدار </a:t>
            </a:r>
            <a:r>
              <a:rPr lang="fa-IR" sz="4000" dirty="0" smtClean="0">
                <a:solidFill>
                  <a:schemeClr val="bg1"/>
                </a:solidFill>
              </a:rPr>
              <a:t>کن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fa-IR" sz="4000" dirty="0">
                <a:solidFill>
                  <a:schemeClr val="bg1"/>
                </a:solidFill>
              </a:rPr>
              <a:t>ریزد از آسمانها باران روح </a:t>
            </a:r>
            <a:r>
              <a:rPr lang="fa-IR" sz="4000" dirty="0" smtClean="0">
                <a:solidFill>
                  <a:schemeClr val="bg1"/>
                </a:solidFill>
              </a:rPr>
              <a:t>تو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fa-IR" sz="4000" dirty="0" smtClean="0">
                <a:solidFill>
                  <a:schemeClr val="bg1"/>
                </a:solidFill>
              </a:rPr>
              <a:t>می </a:t>
            </a:r>
            <a:r>
              <a:rPr lang="fa-IR" sz="4000" dirty="0">
                <a:solidFill>
                  <a:schemeClr val="bg1"/>
                </a:solidFill>
              </a:rPr>
              <a:t>رویاند در من، بذری از عشق تو</a:t>
            </a:r>
            <a:br>
              <a:rPr lang="fa-IR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2860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endParaRPr lang="en-US" sz="4000" b="1" dirty="0" smtClean="0">
              <a:solidFill>
                <a:schemeClr val="bg1"/>
              </a:solidFill>
            </a:endParaRPr>
          </a:p>
          <a:p>
            <a:pPr rtl="1">
              <a:lnSpc>
                <a:spcPct val="150000"/>
              </a:lnSpc>
            </a:pPr>
            <a:endParaRPr lang="en-US" sz="4000" b="1" dirty="0">
              <a:solidFill>
                <a:schemeClr val="bg1"/>
              </a:solidFill>
            </a:endParaRPr>
          </a:p>
          <a:p>
            <a:r>
              <a:rPr lang="fa-IR" sz="4000" b="1" dirty="0">
                <a:solidFill>
                  <a:schemeClr val="bg1"/>
                </a:solidFill>
              </a:rPr>
              <a:t>آیم به حضورت، تویی مرا همه </a:t>
            </a:r>
            <a:r>
              <a:rPr lang="fa-IR" sz="4000" b="1" dirty="0" smtClean="0">
                <a:solidFill>
                  <a:schemeClr val="bg1"/>
                </a:solidFill>
              </a:rPr>
              <a:t>کس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fa-IR" sz="4000" b="1" dirty="0" smtClean="0">
                <a:solidFill>
                  <a:schemeClr val="bg1"/>
                </a:solidFill>
              </a:rPr>
              <a:t>وجودم </a:t>
            </a:r>
            <a:r>
              <a:rPr lang="fa-IR" sz="4000" b="1" dirty="0" smtClean="0">
                <a:solidFill>
                  <a:schemeClr val="bg1"/>
                </a:solidFill>
              </a:rPr>
              <a:t>مال </a:t>
            </a:r>
            <a:r>
              <a:rPr lang="fa-IR" sz="4000" b="1" dirty="0">
                <a:solidFill>
                  <a:schemeClr val="bg1"/>
                </a:solidFill>
              </a:rPr>
              <a:t>توست، فیض تو مرا بس (2)</a:t>
            </a:r>
            <a:br>
              <a:rPr lang="fa-IR" sz="4000" b="1" dirty="0">
                <a:solidFill>
                  <a:schemeClr val="bg1"/>
                </a:solidFill>
              </a:rPr>
            </a:br>
            <a:r>
              <a:rPr lang="fa-IR" sz="4000" b="1" dirty="0">
                <a:solidFill>
                  <a:schemeClr val="bg1"/>
                </a:solidFill>
              </a:rPr>
              <a:t/>
            </a:r>
            <a:br>
              <a:rPr lang="fa-IR" sz="4000" b="1" dirty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56412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endParaRPr lang="en-US" sz="4000" b="1" dirty="0">
              <a:solidFill>
                <a:schemeClr val="bg1"/>
              </a:solidFill>
            </a:endParaRPr>
          </a:p>
          <a:p>
            <a:r>
              <a:rPr lang="fa-IR" sz="4000" dirty="0">
                <a:solidFill>
                  <a:schemeClr val="bg1"/>
                </a:solidFill>
              </a:rPr>
              <a:t>سلطنت تو پایدار تا ابد ای </a:t>
            </a:r>
            <a:r>
              <a:rPr lang="fa-IR" sz="4000" dirty="0" smtClean="0">
                <a:solidFill>
                  <a:schemeClr val="bg1"/>
                </a:solidFill>
              </a:rPr>
              <a:t>پادشاه</a:t>
            </a:r>
          </a:p>
          <a:p>
            <a:r>
              <a:rPr lang="fa-IR" sz="4000" dirty="0" smtClean="0">
                <a:solidFill>
                  <a:schemeClr val="bg1"/>
                </a:solidFill>
              </a:rPr>
              <a:t>جلال </a:t>
            </a:r>
            <a:r>
              <a:rPr lang="fa-IR" sz="4000" dirty="0">
                <a:solidFill>
                  <a:schemeClr val="bg1"/>
                </a:solidFill>
              </a:rPr>
              <a:t>از </a:t>
            </a:r>
            <a:r>
              <a:rPr lang="fa-IR" sz="4000" dirty="0" smtClean="0">
                <a:solidFill>
                  <a:schemeClr val="bg1"/>
                </a:solidFill>
              </a:rPr>
              <a:t>آن </a:t>
            </a:r>
            <a:r>
              <a:rPr lang="fa-IR" sz="4000" dirty="0">
                <a:solidFill>
                  <a:schemeClr val="bg1"/>
                </a:solidFill>
              </a:rPr>
              <a:t>توست ای بره بی </a:t>
            </a:r>
            <a:r>
              <a:rPr lang="fa-IR" sz="4000" dirty="0" smtClean="0">
                <a:solidFill>
                  <a:schemeClr val="bg1"/>
                </a:solidFill>
              </a:rPr>
              <a:t>گناه</a:t>
            </a:r>
          </a:p>
          <a:p>
            <a:r>
              <a:rPr lang="fa-IR" sz="4000" dirty="0">
                <a:solidFill>
                  <a:schemeClr val="bg1"/>
                </a:solidFill>
              </a:rPr>
              <a:t>نور جهانم تویی ای سرور آسمان</a:t>
            </a:r>
          </a:p>
          <a:p>
            <a:r>
              <a:rPr lang="fa-IR" sz="4000" dirty="0">
                <a:solidFill>
                  <a:schemeClr val="bg1"/>
                </a:solidFill>
              </a:rPr>
              <a:t>ستایش از دل و جان شایسته باشد تو را</a:t>
            </a:r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fa-IR" sz="4000" dirty="0">
                <a:solidFill>
                  <a:schemeClr val="bg1"/>
                </a:solidFill>
              </a:rPr>
              <a:t/>
            </a:r>
            <a:br>
              <a:rPr lang="fa-IR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0834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2860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endParaRPr lang="en-US" sz="4000" b="1" dirty="0" smtClean="0">
              <a:solidFill>
                <a:schemeClr val="bg1"/>
              </a:solidFill>
            </a:endParaRPr>
          </a:p>
          <a:p>
            <a:pPr rtl="1">
              <a:lnSpc>
                <a:spcPct val="150000"/>
              </a:lnSpc>
            </a:pPr>
            <a:endParaRPr lang="en-US" sz="4000" b="1" dirty="0">
              <a:solidFill>
                <a:schemeClr val="bg1"/>
              </a:solidFill>
            </a:endParaRPr>
          </a:p>
          <a:p>
            <a:r>
              <a:rPr lang="fa-IR" sz="4000" b="1" dirty="0">
                <a:solidFill>
                  <a:schemeClr val="bg1"/>
                </a:solidFill>
              </a:rPr>
              <a:t>آیم به حضورت، تویی مرا همه </a:t>
            </a:r>
            <a:r>
              <a:rPr lang="fa-IR" sz="4000" b="1" dirty="0" smtClean="0">
                <a:solidFill>
                  <a:schemeClr val="bg1"/>
                </a:solidFill>
              </a:rPr>
              <a:t>کس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fa-IR" sz="4000" b="1" smtClean="0">
                <a:solidFill>
                  <a:schemeClr val="bg1"/>
                </a:solidFill>
              </a:rPr>
              <a:t>وجودم </a:t>
            </a:r>
            <a:r>
              <a:rPr lang="fa-IR" sz="4000" b="1" smtClean="0">
                <a:solidFill>
                  <a:schemeClr val="bg1"/>
                </a:solidFill>
              </a:rPr>
              <a:t>مال </a:t>
            </a:r>
            <a:r>
              <a:rPr lang="fa-IR" sz="4000" b="1" dirty="0">
                <a:solidFill>
                  <a:schemeClr val="bg1"/>
                </a:solidFill>
              </a:rPr>
              <a:t>توست، فیض تو مرا بس (2)</a:t>
            </a:r>
            <a:br>
              <a:rPr lang="fa-IR" sz="4000" b="1" dirty="0">
                <a:solidFill>
                  <a:schemeClr val="bg1"/>
                </a:solidFill>
              </a:rPr>
            </a:br>
            <a:r>
              <a:rPr lang="fa-IR" sz="4000" b="1" dirty="0">
                <a:solidFill>
                  <a:schemeClr val="bg1"/>
                </a:solidFill>
              </a:rPr>
              <a:t/>
            </a:r>
            <a:br>
              <a:rPr lang="fa-IR" sz="4000" b="1" dirty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142604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99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Joe-3</cp:lastModifiedBy>
  <cp:revision>178</cp:revision>
  <dcterms:created xsi:type="dcterms:W3CDTF">2011-05-11T04:49:46Z</dcterms:created>
  <dcterms:modified xsi:type="dcterms:W3CDTF">2021-07-27T18:50:48Z</dcterms:modified>
</cp:coreProperties>
</file>