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می خواهم در این </a:t>
            </a:r>
            <a:r>
              <a:rPr lang="fa-IR" sz="4000" dirty="0" smtClean="0">
                <a:solidFill>
                  <a:schemeClr val="bg1"/>
                </a:solidFill>
              </a:rPr>
              <a:t>بیابان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صدایت </a:t>
            </a:r>
            <a:r>
              <a:rPr lang="fa-IR" sz="4000" dirty="0">
                <a:solidFill>
                  <a:schemeClr val="bg1"/>
                </a:solidFill>
              </a:rPr>
              <a:t>باشم ای </a:t>
            </a:r>
            <a:r>
              <a:rPr lang="fa-IR" sz="4000" dirty="0" smtClean="0">
                <a:solidFill>
                  <a:schemeClr val="bg1"/>
                </a:solidFill>
              </a:rPr>
              <a:t>پدر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می خواهم در این </a:t>
            </a:r>
            <a:r>
              <a:rPr lang="fa-IR" sz="4000" dirty="0" smtClean="0">
                <a:solidFill>
                  <a:schemeClr val="bg1"/>
                </a:solidFill>
              </a:rPr>
              <a:t>بیابان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هموار </a:t>
            </a:r>
            <a:r>
              <a:rPr lang="fa-IR" sz="4000" dirty="0">
                <a:solidFill>
                  <a:schemeClr val="bg1"/>
                </a:solidFill>
              </a:rPr>
              <a:t>بسازم راهت را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سرایم تو می </a:t>
            </a:r>
            <a:r>
              <a:rPr lang="fa-IR" sz="4000" dirty="0" smtClean="0">
                <a:solidFill>
                  <a:schemeClr val="bg1"/>
                </a:solidFill>
              </a:rPr>
              <a:t>آیی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همچون </a:t>
            </a:r>
            <a:r>
              <a:rPr lang="fa-IR" sz="4000" dirty="0">
                <a:solidFill>
                  <a:schemeClr val="bg1"/>
                </a:solidFill>
              </a:rPr>
              <a:t>نسیم ای </a:t>
            </a:r>
            <a:r>
              <a:rPr lang="fa-IR" sz="4000" dirty="0" smtClean="0">
                <a:solidFill>
                  <a:schemeClr val="bg1"/>
                </a:solidFill>
              </a:rPr>
              <a:t>مسیح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>خدایی که بود و </a:t>
            </a:r>
            <a:r>
              <a:rPr lang="fa-IR" sz="4000" dirty="0" smtClean="0">
                <a:solidFill>
                  <a:schemeClr val="bg1"/>
                </a:solidFill>
              </a:rPr>
              <a:t>هست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fa-IR" sz="4000" dirty="0" smtClean="0">
                <a:solidFill>
                  <a:schemeClr val="bg1"/>
                </a:solidFill>
              </a:rPr>
              <a:t>تو </a:t>
            </a:r>
            <a:r>
              <a:rPr lang="fa-IR" sz="4000" dirty="0">
                <a:solidFill>
                  <a:schemeClr val="bg1"/>
                </a:solidFill>
              </a:rPr>
              <a:t>آن خدایی که در راهی</a:t>
            </a: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>پادشاه جلال بر </a:t>
            </a:r>
            <a:r>
              <a:rPr lang="fa-IR" sz="4000" b="1" dirty="0" smtClean="0">
                <a:solidFill>
                  <a:schemeClr val="bg1"/>
                </a:solidFill>
              </a:rPr>
              <a:t>تو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fa-IR" sz="4000" b="1" dirty="0" smtClean="0">
                <a:solidFill>
                  <a:schemeClr val="bg1"/>
                </a:solidFill>
              </a:rPr>
              <a:t>جلال </a:t>
            </a:r>
            <a:r>
              <a:rPr lang="fa-IR" sz="4000" b="1" dirty="0">
                <a:solidFill>
                  <a:schemeClr val="bg1"/>
                </a:solidFill>
              </a:rPr>
              <a:t>بر </a:t>
            </a:r>
            <a:r>
              <a:rPr lang="fa-IR" sz="4000" b="1" dirty="0" smtClean="0">
                <a:solidFill>
                  <a:schemeClr val="bg1"/>
                </a:solidFill>
              </a:rPr>
              <a:t>تو، </a:t>
            </a:r>
            <a:r>
              <a:rPr lang="fa-IR" sz="4000" b="1" dirty="0">
                <a:solidFill>
                  <a:schemeClr val="bg1"/>
                </a:solidFill>
              </a:rPr>
              <a:t>جلال بر </a:t>
            </a:r>
            <a:r>
              <a:rPr lang="fa-IR" sz="4000" b="1" dirty="0" smtClean="0">
                <a:solidFill>
                  <a:schemeClr val="bg1"/>
                </a:solidFill>
              </a:rPr>
              <a:t>تو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ای قدوس جلال بر </a:t>
            </a:r>
            <a:r>
              <a:rPr lang="fa-IR" sz="4000" b="1" dirty="0" smtClean="0">
                <a:solidFill>
                  <a:schemeClr val="bg1"/>
                </a:solidFill>
              </a:rPr>
              <a:t>تو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جلال </a:t>
            </a:r>
            <a:r>
              <a:rPr lang="fa-IR" sz="4000" b="1" dirty="0">
                <a:solidFill>
                  <a:schemeClr val="bg1"/>
                </a:solidFill>
              </a:rPr>
              <a:t>بر </a:t>
            </a:r>
            <a:r>
              <a:rPr lang="fa-IR" sz="4000" b="1" dirty="0" smtClean="0">
                <a:solidFill>
                  <a:schemeClr val="bg1"/>
                </a:solidFill>
              </a:rPr>
              <a:t>تو، </a:t>
            </a:r>
            <a:r>
              <a:rPr lang="fa-IR" sz="4000" b="1" dirty="0">
                <a:solidFill>
                  <a:schemeClr val="bg1"/>
                </a:solidFill>
              </a:rPr>
              <a:t>جلال بر تو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413287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fa-IR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ای عیسی جلال بر </a:t>
            </a:r>
            <a:r>
              <a:rPr lang="fa-IR" sz="4000" b="1" dirty="0" smtClean="0">
                <a:solidFill>
                  <a:schemeClr val="bg1"/>
                </a:solidFill>
              </a:rPr>
              <a:t>تو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جلال </a:t>
            </a:r>
            <a:r>
              <a:rPr lang="fa-IR" sz="4000" b="1" dirty="0">
                <a:solidFill>
                  <a:schemeClr val="bg1"/>
                </a:solidFill>
              </a:rPr>
              <a:t>بر </a:t>
            </a:r>
            <a:r>
              <a:rPr lang="fa-IR" sz="4000" b="1" dirty="0" smtClean="0">
                <a:solidFill>
                  <a:schemeClr val="bg1"/>
                </a:solidFill>
              </a:rPr>
              <a:t>تو، </a:t>
            </a:r>
            <a:r>
              <a:rPr lang="fa-IR" sz="4000" b="1" dirty="0">
                <a:solidFill>
                  <a:schemeClr val="bg1"/>
                </a:solidFill>
              </a:rPr>
              <a:t>جلال بر تو</a:t>
            </a:r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83910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73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174</cp:revision>
  <dcterms:created xsi:type="dcterms:W3CDTF">2011-05-11T04:49:46Z</dcterms:created>
  <dcterms:modified xsi:type="dcterms:W3CDTF">2021-06-28T22:36:32Z</dcterms:modified>
</cp:coreProperties>
</file>