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94" d="100"/>
          <a:sy n="94" d="100"/>
        </p:scale>
        <p:origin x="9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 </a:t>
            </a:r>
          </a:p>
          <a:p>
            <a:pPr rtl="1"/>
            <a:r>
              <a:rPr lang="ar-SA" sz="4800" dirty="0">
                <a:solidFill>
                  <a:schemeClr val="bg1"/>
                </a:solidFill>
              </a:rPr>
              <a:t>مژده ای امشب از آن عالم پنهان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ar-SA" sz="4800" dirty="0" smtClean="0">
                <a:solidFill>
                  <a:schemeClr val="bg1"/>
                </a:solidFill>
              </a:rPr>
              <a:t>که </a:t>
            </a:r>
            <a:r>
              <a:rPr lang="ar-SA" sz="4800" dirty="0">
                <a:solidFill>
                  <a:schemeClr val="bg1"/>
                </a:solidFill>
              </a:rPr>
              <a:t>نگارم به سر وعده و پیمان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ar-SA" sz="4800" dirty="0">
                <a:solidFill>
                  <a:schemeClr val="bg1"/>
                </a:solidFill>
              </a:rPr>
              <a:t>چشم یعقوب به پیراهن یوسف </a:t>
            </a:r>
            <a:r>
              <a:rPr lang="ar-SA" sz="4800" dirty="0" smtClean="0">
                <a:solidFill>
                  <a:schemeClr val="bg1"/>
                </a:solidFill>
              </a:rPr>
              <a:t>بیناست</a:t>
            </a:r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ar-SA" sz="4800" dirty="0">
                <a:solidFill>
                  <a:schemeClr val="bg1"/>
                </a:solidFill>
              </a:rPr>
              <a:t>یوسف الحال در این کلبه احزان آمد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 </a:t>
            </a:r>
            <a:endParaRPr lang="en-US" sz="4800" dirty="0" smtClean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ar-SA" sz="4800" dirty="0">
                <a:solidFill>
                  <a:schemeClr val="bg1"/>
                </a:solidFill>
              </a:rPr>
              <a:t>مژده ای امشب از آن عالم پنهان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ar-SA" sz="4800" dirty="0" smtClean="0">
                <a:solidFill>
                  <a:schemeClr val="bg1"/>
                </a:solidFill>
              </a:rPr>
              <a:t>که </a:t>
            </a:r>
            <a:r>
              <a:rPr lang="ar-SA" sz="4800" dirty="0">
                <a:solidFill>
                  <a:schemeClr val="bg1"/>
                </a:solidFill>
              </a:rPr>
              <a:t>نگارم به سر وعده و پیمان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9724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در </a:t>
            </a:r>
            <a:r>
              <a:rPr lang="ar-SA" sz="4800" dirty="0">
                <a:solidFill>
                  <a:schemeClr val="bg1"/>
                </a:solidFill>
              </a:rPr>
              <a:t>تمنای گلی بود کویر دل </a:t>
            </a:r>
            <a:r>
              <a:rPr lang="ar-SA" sz="4800" dirty="0" smtClean="0">
                <a:solidFill>
                  <a:schemeClr val="bg1"/>
                </a:solidFill>
              </a:rPr>
              <a:t>خشک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وه عجب دسته گل از باغ و گلستان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چه غم از عالم ما تیره </a:t>
            </a:r>
            <a:r>
              <a:rPr lang="ar-SA" sz="4800" dirty="0" smtClean="0">
                <a:solidFill>
                  <a:schemeClr val="bg1"/>
                </a:solidFill>
              </a:rPr>
              <a:t>تارست </a:t>
            </a:r>
            <a:r>
              <a:rPr lang="ar-SA" sz="4800" dirty="0">
                <a:solidFill>
                  <a:schemeClr val="bg1"/>
                </a:solidFill>
              </a:rPr>
              <a:t>هنوز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چلچراغی است که در مجلس یاران آمد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مژده </a:t>
            </a:r>
            <a:r>
              <a:rPr lang="ar-SA" sz="4800" dirty="0">
                <a:solidFill>
                  <a:schemeClr val="bg1"/>
                </a:solidFill>
              </a:rPr>
              <a:t>ای امشب از آن عالم پنهان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که نگارم به سر وعده و پیمان آمد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پرده ای بود گناهان به میان من و یار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پرده بشکافت نگاری که به ایوان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مریم و یوسف و چوپان و مجوسان شادند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بهر میلاد مسیح که چو انسان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حسن گلها همه در فصل خزان پژمردند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این گل از شاخه اعلی به زمستان آمد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حسرت دیدن معشوق به عاشق طی شد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امشب او در طلب عشق مریدان آمد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2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مژده ای امشب از عالم پنهان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که نگارم به سر وعده و پیمان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حسرت دیدن معشوق به عاشق طی شد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امشب او در طلب عشق مریدان آمد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ar-SA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216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مریم و یوسف و چوپان و مجوسان شادند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dirty="0">
                <a:solidFill>
                  <a:schemeClr val="bg1"/>
                </a:solidFill>
              </a:rPr>
              <a:t>بهر میلاد مسیحی که چو انسان </a:t>
            </a:r>
            <a:r>
              <a:rPr lang="ar-SA" sz="4800" dirty="0" smtClean="0">
                <a:solidFill>
                  <a:schemeClr val="bg1"/>
                </a:solidFill>
              </a:rPr>
              <a:t>آمد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9952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13</cp:revision>
  <dcterms:created xsi:type="dcterms:W3CDTF">2011-05-11T04:49:46Z</dcterms:created>
  <dcterms:modified xsi:type="dcterms:W3CDTF">2020-12-29T22:33:36Z</dcterms:modified>
</cp:coreProperties>
</file>