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1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0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76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9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5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2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8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1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1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82EF9-7F55-4AFB-A008-3C9D9AF8454D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55E2D-F8EE-44B1-8672-9A846BF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7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اکنون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نور سالکم، پر از جلال حياتم</a:t>
            </a:r>
            <a:r>
              <a:rPr lang="fa-I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مسيح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خداوندم با من است</a:t>
            </a:r>
            <a:r>
              <a:rPr lang="fa-I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سفر زندگی را طی ميکنم با عيسی</a:t>
            </a:r>
            <a:r>
              <a:rPr lang="fa-I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هللوياه تسبيحش می خوانم</a:t>
            </a:r>
            <a:r>
              <a:rPr lang="fa-I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297520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منجيم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حفظم کند، پيروزمندم می کند</a:t>
            </a: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،</a:t>
            </a: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وعده آسمانی داده </a:t>
            </a: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</a:t>
            </a: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از اينرو بسی شادم، از هر گناه بيزارم</a:t>
            </a:r>
            <a:r>
              <a:rPr lang="fa-I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پيوسته می ستايم خدا </a:t>
            </a: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را</a:t>
            </a:r>
            <a:endParaRPr lang="en-US" sz="4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99903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چون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 عيسی مرده ام، زيبا شده باطنم</a:t>
            </a:r>
            <a:r>
              <a:rPr lang="fa-I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مسيح شادمانم، هللوياه</a:t>
            </a:r>
            <a:r>
              <a:rPr lang="fa-I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گناهانم محو شده، بندهايم نيز گسيخته،</a:t>
            </a:r>
            <a:b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پيروزم بر فوجهای شيطانی</a:t>
            </a:r>
            <a:r>
              <a:rPr lang="fa-I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617627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منجيم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حفظم کند، پيروزمندم می کند</a:t>
            </a: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،</a:t>
            </a: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وعده آسمانی داده </a:t>
            </a: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</a:t>
            </a: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از اينرو بسی شادم، از هر گناه بيزارم</a:t>
            </a:r>
            <a:r>
              <a:rPr lang="fa-I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پيوسته می ستايم خدا </a:t>
            </a: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را</a:t>
            </a:r>
            <a:endParaRPr lang="en-US" sz="4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133344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غذای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آسمانی، هم آب زندگانی،</a:t>
            </a:r>
            <a:b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از مسيح همی يابم، هللوياه</a:t>
            </a:r>
            <a:r>
              <a:rPr lang="fa-I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بخونش مرا شسته، تاجم را نيز آراسته، </a:t>
            </a:r>
            <a:b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راهی آسمانم کرده است</a:t>
            </a:r>
            <a:r>
              <a:rPr lang="fa-I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432143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منجيم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حفظم کند، پيروزمندم می کند</a:t>
            </a: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،</a:t>
            </a: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وعده آسمانی داده </a:t>
            </a: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</a:t>
            </a: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از اينرو بسی شادم، از هر گناه بيزارم</a:t>
            </a:r>
            <a:r>
              <a:rPr lang="fa-I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پيوسته می ستايم خدا </a:t>
            </a:r>
            <a:r>
              <a:rPr lang="ar-SA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را</a:t>
            </a:r>
            <a:endParaRPr lang="en-US" sz="4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450840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133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</dc:creator>
  <cp:lastModifiedBy>Allen</cp:lastModifiedBy>
  <cp:revision>2</cp:revision>
  <dcterms:created xsi:type="dcterms:W3CDTF">2011-05-13T14:43:44Z</dcterms:created>
  <dcterms:modified xsi:type="dcterms:W3CDTF">2011-05-13T14:59:16Z</dcterms:modified>
</cp:coreProperties>
</file>