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77" d="100"/>
          <a:sy n="77" d="100"/>
        </p:scale>
        <p:origin x="67" y="3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 </a:t>
            </a:r>
            <a:endParaRPr lang="en-US" sz="4800" dirty="0" smtClean="0">
              <a:solidFill>
                <a:schemeClr val="bg1"/>
              </a:solidFill>
            </a:endParaRPr>
          </a:p>
          <a:p>
            <a:endParaRPr lang="en-US" sz="4800" dirty="0">
              <a:solidFill>
                <a:schemeClr val="bg1"/>
              </a:solidFill>
            </a:endParaRPr>
          </a:p>
          <a:p>
            <a:r>
              <a:rPr lang="ar-SA" sz="4800" dirty="0" smtClean="0">
                <a:solidFill>
                  <a:schemeClr val="bg1"/>
                </a:solidFill>
              </a:rPr>
              <a:t>در </a:t>
            </a:r>
            <a:r>
              <a:rPr lang="ar-SA" sz="4800" dirty="0">
                <a:solidFill>
                  <a:schemeClr val="bg1"/>
                </a:solidFill>
              </a:rPr>
              <a:t>آخوری پست مسیح مولود گشت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ar-SA" sz="4800" dirty="0" smtClean="0">
                <a:solidFill>
                  <a:schemeClr val="bg1"/>
                </a:solidFill>
              </a:rPr>
              <a:t>ظاهر </a:t>
            </a:r>
            <a:r>
              <a:rPr lang="ar-SA" sz="4800" dirty="0">
                <a:solidFill>
                  <a:schemeClr val="bg1"/>
                </a:solidFill>
              </a:rPr>
              <a:t>کرد خدا محبتش را (2)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048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تولد بیاب در قلبهای ما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در </a:t>
            </a:r>
            <a:r>
              <a:rPr lang="ar-SA" sz="4800" b="1" dirty="0">
                <a:solidFill>
                  <a:schemeClr val="bg1"/>
                </a:solidFill>
              </a:rPr>
              <a:t>قلبهای ما  مسیح عیسی </a:t>
            </a:r>
            <a:r>
              <a:rPr lang="ar-SA" sz="4800" dirty="0">
                <a:solidFill>
                  <a:schemeClr val="bg1"/>
                </a:solidFill>
              </a:rPr>
              <a:t>(2)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810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 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نور ازلی  گردیده عیان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در جسم مسیح آمد به جهان(2)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تولد بیاب  امروز در قلبم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با حضور خود پر کن وجودم </a:t>
            </a:r>
            <a:r>
              <a:rPr lang="ar-SA" sz="4800" dirty="0">
                <a:solidFill>
                  <a:schemeClr val="bg1"/>
                </a:solidFill>
              </a:rPr>
              <a:t>(2)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286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 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چه مبارک است تولد او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پرستش ما شایستة او(2)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614618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تولد بیاب در قلبم عیسی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مبارک بساز زندگیم را </a:t>
            </a:r>
            <a:r>
              <a:rPr lang="ar-SA" sz="4800" dirty="0">
                <a:solidFill>
                  <a:schemeClr val="bg1"/>
                </a:solidFill>
              </a:rPr>
              <a:t>(2)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827009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Joe-2</cp:lastModifiedBy>
  <cp:revision>10</cp:revision>
  <dcterms:created xsi:type="dcterms:W3CDTF">2011-05-11T04:49:46Z</dcterms:created>
  <dcterms:modified xsi:type="dcterms:W3CDTF">2017-12-22T02:26:37Z</dcterms:modified>
</cp:coreProperties>
</file>