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4640" autoAdjust="0"/>
  </p:normalViewPr>
  <p:slideViewPr>
    <p:cSldViewPr>
      <p:cViewPr varScale="1">
        <p:scale>
          <a:sx n="94" d="100"/>
          <a:sy n="94" d="100"/>
        </p:scale>
        <p:origin x="92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B22390-94A8-41CB-884F-DA00EB04A03C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F98BDC-43CC-4D03-A80B-6FD552D9A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710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F98BDC-43CC-4D03-A80B-6FD552D9A8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1401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F98BDC-43CC-4D03-A80B-6FD552D9A89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1003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F98BDC-43CC-4D03-A80B-6FD552D9A89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3655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F98BDC-43CC-4D03-A80B-6FD552D9A89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3937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F98BDC-43CC-4D03-A80B-6FD552D9A89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7056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F98BDC-43CC-4D03-A80B-6FD552D9A89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17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87390"/>
      </p:ext>
    </p:extLst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88184"/>
      </p:ext>
    </p:extLst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70158"/>
      </p:ext>
    </p:extLst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5956"/>
      </p:ext>
    </p:extLst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6370"/>
      </p:ext>
    </p:extLst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52444"/>
      </p:ext>
    </p:extLst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42590"/>
      </p:ext>
    </p:extLst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15115"/>
      </p:ext>
    </p:extLst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64757"/>
      </p:ext>
    </p:extLst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5877"/>
      </p:ext>
    </p:extLst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32843"/>
      </p:ext>
    </p:extLst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249AB-6218-4E9F-9C50-766D868DC559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6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endParaRPr lang="en-US" sz="4400" dirty="0">
              <a:solidFill>
                <a:schemeClr val="bg1"/>
              </a:solidFill>
            </a:endParaRPr>
          </a:p>
          <a:p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ar-SA" sz="4400" dirty="0">
                <a:solidFill>
                  <a:schemeClr val="bg1"/>
                </a:solidFill>
              </a:rPr>
              <a:t>تو از ازل كلمه </a:t>
            </a:r>
            <a:r>
              <a:rPr lang="ar-SA" sz="4400" dirty="0" smtClean="0">
                <a:solidFill>
                  <a:schemeClr val="bg1"/>
                </a:solidFill>
              </a:rPr>
              <a:t>بودى</a:t>
            </a:r>
            <a:endParaRPr lang="en-US" sz="4400" dirty="0" smtClean="0">
              <a:solidFill>
                <a:schemeClr val="bg1"/>
              </a:solidFill>
            </a:endParaRPr>
          </a:p>
          <a:p>
            <a:r>
              <a:rPr lang="ar-SA" sz="4400" dirty="0" smtClean="0">
                <a:solidFill>
                  <a:schemeClr val="bg1"/>
                </a:solidFill>
              </a:rPr>
              <a:t>نزد </a:t>
            </a:r>
            <a:r>
              <a:rPr lang="ar-SA" sz="4400" dirty="0">
                <a:solidFill>
                  <a:schemeClr val="bg1"/>
                </a:solidFill>
              </a:rPr>
              <a:t>خدا در </a:t>
            </a:r>
            <a:r>
              <a:rPr lang="ar-SA" sz="4400" dirty="0" smtClean="0">
                <a:solidFill>
                  <a:schemeClr val="bg1"/>
                </a:solidFill>
              </a:rPr>
              <a:t>اعلى</a:t>
            </a:r>
            <a:endParaRPr lang="en-US" sz="4400" dirty="0" smtClean="0">
              <a:solidFill>
                <a:schemeClr val="bg1"/>
              </a:solidFill>
            </a:endParaRPr>
          </a:p>
          <a:p>
            <a:pPr rtl="1"/>
            <a:r>
              <a:rPr lang="ar-SA" sz="4400" dirty="0">
                <a:solidFill>
                  <a:schemeClr val="bg1"/>
                </a:solidFill>
              </a:rPr>
              <a:t>جلال پنهانت در </a:t>
            </a:r>
            <a:r>
              <a:rPr lang="ar-SA" sz="4400" dirty="0" smtClean="0">
                <a:solidFill>
                  <a:schemeClr val="bg1"/>
                </a:solidFill>
              </a:rPr>
              <a:t>خلقت</a:t>
            </a:r>
            <a:endParaRPr lang="fa-IR" sz="4400" dirty="0" smtClean="0">
              <a:solidFill>
                <a:schemeClr val="bg1"/>
              </a:solidFill>
            </a:endParaRPr>
          </a:p>
          <a:p>
            <a:pPr rtl="1"/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ar-SA" sz="4400" dirty="0" smtClean="0">
                <a:solidFill>
                  <a:schemeClr val="bg1"/>
                </a:solidFill>
              </a:rPr>
              <a:t>نمايان </a:t>
            </a:r>
            <a:r>
              <a:rPr lang="ar-SA" sz="4400" dirty="0">
                <a:solidFill>
                  <a:schemeClr val="bg1"/>
                </a:solidFill>
              </a:rPr>
              <a:t>شد در تو عيسى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961726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240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en-US" sz="4400" b="1" dirty="0">
              <a:solidFill>
                <a:schemeClr val="bg1"/>
              </a:solidFill>
            </a:endParaRPr>
          </a:p>
          <a:p>
            <a:pPr rtl="1"/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ar-SA" sz="4400" b="1" dirty="0">
                <a:solidFill>
                  <a:schemeClr val="bg1"/>
                </a:solidFill>
              </a:rPr>
              <a:t>چه نام زيباييست چه نام </a:t>
            </a:r>
            <a:r>
              <a:rPr lang="ar-SA" sz="4400" b="1" dirty="0" smtClean="0">
                <a:solidFill>
                  <a:schemeClr val="bg1"/>
                </a:solidFill>
              </a:rPr>
              <a:t>زيبايىست</a:t>
            </a:r>
            <a:endParaRPr lang="fa-IR" sz="4400" b="1" dirty="0" smtClean="0">
              <a:solidFill>
                <a:schemeClr val="bg1"/>
              </a:solidFill>
            </a:endParaRPr>
          </a:p>
          <a:p>
            <a:pPr rtl="1"/>
            <a:r>
              <a:rPr lang="ar-SA" sz="4400" b="1" dirty="0" smtClean="0">
                <a:solidFill>
                  <a:schemeClr val="bg1"/>
                </a:solidFill>
              </a:rPr>
              <a:t>نام </a:t>
            </a:r>
            <a:r>
              <a:rPr lang="ar-SA" sz="4400" b="1" dirty="0">
                <a:solidFill>
                  <a:schemeClr val="bg1"/>
                </a:solidFill>
              </a:rPr>
              <a:t>تو عيسى مسيــــح شاه </a:t>
            </a:r>
            <a:r>
              <a:rPr lang="ar-SA" sz="4400" b="1" dirty="0" smtClean="0">
                <a:solidFill>
                  <a:schemeClr val="bg1"/>
                </a:solidFill>
              </a:rPr>
              <a:t>من</a:t>
            </a:r>
            <a:endParaRPr lang="fa-IR" sz="4400" b="1" dirty="0" smtClean="0">
              <a:solidFill>
                <a:schemeClr val="bg1"/>
              </a:solidFill>
            </a:endParaRPr>
          </a:p>
          <a:p>
            <a:pPr rtl="1"/>
            <a:r>
              <a:rPr lang="ar-SA" sz="4400" b="1" dirty="0">
                <a:solidFill>
                  <a:schemeClr val="bg1"/>
                </a:solidFill>
              </a:rPr>
              <a:t>چه نام زيبايست نامت برتر از هر </a:t>
            </a:r>
            <a:r>
              <a:rPr lang="ar-SA" sz="4400" b="1" dirty="0" smtClean="0">
                <a:solidFill>
                  <a:schemeClr val="bg1"/>
                </a:solidFill>
              </a:rPr>
              <a:t>چيز</a:t>
            </a:r>
            <a:endParaRPr lang="fa-IR" sz="4400" b="1" dirty="0" smtClean="0">
              <a:solidFill>
                <a:schemeClr val="bg1"/>
              </a:solidFill>
            </a:endParaRPr>
          </a:p>
          <a:p>
            <a:pPr rtl="1"/>
            <a:r>
              <a:rPr lang="ar-SA" sz="4400" b="1" dirty="0" smtClean="0">
                <a:solidFill>
                  <a:schemeClr val="bg1"/>
                </a:solidFill>
              </a:rPr>
              <a:t>چه </a:t>
            </a:r>
            <a:r>
              <a:rPr lang="ar-SA" sz="4400" b="1" dirty="0">
                <a:solidFill>
                  <a:schemeClr val="bg1"/>
                </a:solidFill>
              </a:rPr>
              <a:t>نام زيبايىست </a:t>
            </a:r>
            <a:r>
              <a:rPr lang="ar-SA" sz="4400" b="1" dirty="0" smtClean="0">
                <a:solidFill>
                  <a:schemeClr val="bg1"/>
                </a:solidFill>
              </a:rPr>
              <a:t>نام</a:t>
            </a:r>
            <a:r>
              <a:rPr lang="fa-IR" sz="4400" b="1" dirty="0" smtClean="0">
                <a:solidFill>
                  <a:schemeClr val="bg1"/>
                </a:solidFill>
              </a:rPr>
              <a:t> </a:t>
            </a:r>
            <a:r>
              <a:rPr lang="fa-IR" sz="4400" b="1" dirty="0">
                <a:solidFill>
                  <a:schemeClr val="bg1"/>
                </a:solidFill>
              </a:rPr>
              <a:t>تو</a:t>
            </a:r>
            <a:r>
              <a:rPr lang="ar-SA" sz="4400" b="1" dirty="0" smtClean="0">
                <a:solidFill>
                  <a:schemeClr val="bg1"/>
                </a:solidFill>
              </a:rPr>
              <a:t> </a:t>
            </a:r>
            <a:r>
              <a:rPr lang="ar-SA" sz="4400" b="1" dirty="0">
                <a:solidFill>
                  <a:schemeClr val="bg1"/>
                </a:solidFill>
              </a:rPr>
              <a:t>عيســـــى </a:t>
            </a:r>
            <a:endParaRPr 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156412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endParaRPr lang="en-US" sz="4400" dirty="0">
              <a:solidFill>
                <a:schemeClr val="bg1"/>
              </a:solidFill>
            </a:endParaRPr>
          </a:p>
          <a:p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ar-SA" sz="4400" dirty="0">
                <a:solidFill>
                  <a:schemeClr val="bg1"/>
                </a:solidFill>
              </a:rPr>
              <a:t>نخواستى عرش را </a:t>
            </a:r>
            <a:r>
              <a:rPr lang="fa-IR" sz="4400" dirty="0">
                <a:solidFill>
                  <a:schemeClr val="bg1"/>
                </a:solidFill>
              </a:rPr>
              <a:t>تو </a:t>
            </a:r>
            <a:r>
              <a:rPr lang="ar-SA" sz="4400" dirty="0">
                <a:solidFill>
                  <a:schemeClr val="bg1"/>
                </a:solidFill>
              </a:rPr>
              <a:t>بى </a:t>
            </a:r>
            <a:r>
              <a:rPr lang="ar-SA" sz="4400" dirty="0" smtClean="0">
                <a:solidFill>
                  <a:schemeClr val="bg1"/>
                </a:solidFill>
              </a:rPr>
              <a:t>ما</a:t>
            </a:r>
            <a:endParaRPr lang="fa-IR" sz="4400" dirty="0" smtClean="0">
              <a:solidFill>
                <a:schemeClr val="bg1"/>
              </a:solidFill>
            </a:endParaRPr>
          </a:p>
          <a:p>
            <a:r>
              <a:rPr lang="ar-SA" sz="4400" dirty="0" smtClean="0">
                <a:solidFill>
                  <a:schemeClr val="bg1"/>
                </a:solidFill>
              </a:rPr>
              <a:t>ساكن </a:t>
            </a:r>
            <a:r>
              <a:rPr lang="ar-SA" sz="4400" dirty="0">
                <a:solidFill>
                  <a:schemeClr val="bg1"/>
                </a:solidFill>
              </a:rPr>
              <a:t>كردى آن را </a:t>
            </a:r>
            <a:r>
              <a:rPr lang="ar-SA" sz="4400" dirty="0" smtClean="0">
                <a:solidFill>
                  <a:schemeClr val="bg1"/>
                </a:solidFill>
              </a:rPr>
              <a:t>بينمان</a:t>
            </a:r>
            <a:endParaRPr lang="fa-IR" sz="4400" dirty="0" smtClean="0">
              <a:solidFill>
                <a:schemeClr val="bg1"/>
              </a:solidFill>
            </a:endParaRPr>
          </a:p>
          <a:p>
            <a:r>
              <a:rPr lang="ar-SA" sz="4400" dirty="0">
                <a:solidFill>
                  <a:schemeClr val="bg1"/>
                </a:solidFill>
              </a:rPr>
              <a:t>گناهانم عظيم </a:t>
            </a:r>
            <a:r>
              <a:rPr lang="ar-SA" sz="4400" dirty="0" smtClean="0">
                <a:solidFill>
                  <a:schemeClr val="bg1"/>
                </a:solidFill>
              </a:rPr>
              <a:t>عشق</a:t>
            </a:r>
            <a:r>
              <a:rPr lang="fa-IR" sz="4400" dirty="0" smtClean="0">
                <a:solidFill>
                  <a:schemeClr val="bg1"/>
                </a:solidFill>
              </a:rPr>
              <a:t> </a:t>
            </a:r>
            <a:r>
              <a:rPr lang="ar-SA" sz="4400" dirty="0" smtClean="0">
                <a:solidFill>
                  <a:schemeClr val="bg1"/>
                </a:solidFill>
              </a:rPr>
              <a:t>ت</a:t>
            </a:r>
            <a:r>
              <a:rPr lang="fa-IR" sz="4400" dirty="0" smtClean="0">
                <a:solidFill>
                  <a:schemeClr val="bg1"/>
                </a:solidFill>
              </a:rPr>
              <a:t>و</a:t>
            </a:r>
            <a:r>
              <a:rPr lang="ar-SA" sz="4400" dirty="0" smtClean="0">
                <a:solidFill>
                  <a:schemeClr val="bg1"/>
                </a:solidFill>
              </a:rPr>
              <a:t> </a:t>
            </a:r>
            <a:r>
              <a:rPr lang="ar-SA" sz="4400" dirty="0">
                <a:solidFill>
                  <a:schemeClr val="bg1"/>
                </a:solidFill>
              </a:rPr>
              <a:t>عظيم </a:t>
            </a:r>
            <a:r>
              <a:rPr lang="ar-SA" sz="4400" dirty="0" smtClean="0">
                <a:solidFill>
                  <a:schemeClr val="bg1"/>
                </a:solidFill>
              </a:rPr>
              <a:t>تر</a:t>
            </a:r>
            <a:endParaRPr lang="fa-IR" sz="4400" dirty="0" smtClean="0">
              <a:solidFill>
                <a:schemeClr val="bg1"/>
              </a:solidFill>
            </a:endParaRPr>
          </a:p>
          <a:p>
            <a:r>
              <a:rPr lang="ar-SA" sz="4400" dirty="0" smtClean="0">
                <a:solidFill>
                  <a:schemeClr val="bg1"/>
                </a:solidFill>
              </a:rPr>
              <a:t> پس </a:t>
            </a:r>
            <a:r>
              <a:rPr lang="ar-SA" sz="4400" dirty="0">
                <a:solidFill>
                  <a:schemeClr val="bg1"/>
                </a:solidFill>
              </a:rPr>
              <a:t>چيست كه كند مارا جدا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199842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endParaRPr lang="en-US" sz="4400" dirty="0">
              <a:solidFill>
                <a:schemeClr val="bg1"/>
              </a:solidFill>
            </a:endParaRPr>
          </a:p>
          <a:p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ar-SA" sz="4400" b="1" dirty="0">
                <a:solidFill>
                  <a:schemeClr val="bg1"/>
                </a:solidFill>
              </a:rPr>
              <a:t>چه نام عجيبيست چه نام </a:t>
            </a:r>
            <a:r>
              <a:rPr lang="ar-SA" sz="4400" b="1" dirty="0" smtClean="0">
                <a:solidFill>
                  <a:schemeClr val="bg1"/>
                </a:solidFill>
              </a:rPr>
              <a:t>عجيبيست</a:t>
            </a:r>
            <a:endParaRPr lang="fa-IR" sz="4400" b="1" dirty="0" smtClean="0">
              <a:solidFill>
                <a:schemeClr val="bg1"/>
              </a:solidFill>
            </a:endParaRPr>
          </a:p>
          <a:p>
            <a:r>
              <a:rPr lang="ar-SA" sz="4400" b="1" dirty="0" smtClean="0">
                <a:solidFill>
                  <a:schemeClr val="bg1"/>
                </a:solidFill>
              </a:rPr>
              <a:t>نام </a:t>
            </a:r>
            <a:r>
              <a:rPr lang="ar-SA" sz="4400" b="1" dirty="0">
                <a:solidFill>
                  <a:schemeClr val="bg1"/>
                </a:solidFill>
              </a:rPr>
              <a:t>تو عسيى مسيح شاه </a:t>
            </a:r>
            <a:r>
              <a:rPr lang="ar-SA" sz="4400" b="1" dirty="0" smtClean="0">
                <a:solidFill>
                  <a:schemeClr val="bg1"/>
                </a:solidFill>
              </a:rPr>
              <a:t>من</a:t>
            </a:r>
            <a:endParaRPr lang="fa-IR" sz="4400" b="1" dirty="0" smtClean="0">
              <a:solidFill>
                <a:schemeClr val="bg1"/>
              </a:solidFill>
            </a:endParaRPr>
          </a:p>
          <a:p>
            <a:r>
              <a:rPr lang="ar-SA" sz="4400" b="1" dirty="0">
                <a:solidFill>
                  <a:schemeClr val="bg1"/>
                </a:solidFill>
              </a:rPr>
              <a:t>چه نام عجيبيست نامت برتر از هر </a:t>
            </a:r>
            <a:r>
              <a:rPr lang="ar-SA" sz="4400" b="1" dirty="0" smtClean="0">
                <a:solidFill>
                  <a:schemeClr val="bg1"/>
                </a:solidFill>
              </a:rPr>
              <a:t>چيز</a:t>
            </a:r>
            <a:endParaRPr lang="fa-IR" sz="4400" b="1" dirty="0" smtClean="0">
              <a:solidFill>
                <a:schemeClr val="bg1"/>
              </a:solidFill>
            </a:endParaRPr>
          </a:p>
          <a:p>
            <a:r>
              <a:rPr lang="ar-SA" sz="4400" b="1" dirty="0" smtClean="0">
                <a:solidFill>
                  <a:schemeClr val="bg1"/>
                </a:solidFill>
              </a:rPr>
              <a:t>چه </a:t>
            </a:r>
            <a:r>
              <a:rPr lang="ar-SA" sz="4400" b="1" dirty="0">
                <a:solidFill>
                  <a:schemeClr val="bg1"/>
                </a:solidFill>
              </a:rPr>
              <a:t>نام عجيبيست نام تو </a:t>
            </a:r>
            <a:r>
              <a:rPr lang="ar-SA" sz="4400" b="1" dirty="0" smtClean="0">
                <a:solidFill>
                  <a:schemeClr val="bg1"/>
                </a:solidFill>
              </a:rPr>
              <a:t>عيسى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520945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endParaRPr lang="en-US" sz="4400" dirty="0">
              <a:solidFill>
                <a:schemeClr val="bg1"/>
              </a:solidFill>
            </a:endParaRPr>
          </a:p>
          <a:p>
            <a:pPr rtl="1"/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ar-SA" sz="4400" dirty="0">
                <a:solidFill>
                  <a:schemeClr val="bg1"/>
                </a:solidFill>
              </a:rPr>
              <a:t>بر مرگ پيروزى  بند ها </a:t>
            </a:r>
            <a:r>
              <a:rPr lang="ar-SA" sz="4400" dirty="0" smtClean="0">
                <a:solidFill>
                  <a:schemeClr val="bg1"/>
                </a:solidFill>
              </a:rPr>
              <a:t>گسستى</a:t>
            </a:r>
            <a:endParaRPr lang="fa-IR" sz="4400" dirty="0" smtClean="0">
              <a:solidFill>
                <a:schemeClr val="bg1"/>
              </a:solidFill>
            </a:endParaRPr>
          </a:p>
          <a:p>
            <a:pPr rtl="1"/>
            <a:r>
              <a:rPr lang="ar-SA" sz="4400" dirty="0" smtClean="0">
                <a:solidFill>
                  <a:schemeClr val="bg1"/>
                </a:solidFill>
              </a:rPr>
              <a:t>خاموش </a:t>
            </a:r>
            <a:r>
              <a:rPr lang="ar-SA" sz="4400" dirty="0">
                <a:solidFill>
                  <a:schemeClr val="bg1"/>
                </a:solidFill>
              </a:rPr>
              <a:t>ساختى موت و </a:t>
            </a:r>
            <a:r>
              <a:rPr lang="ar-SA" sz="4400" dirty="0" smtClean="0">
                <a:solidFill>
                  <a:schemeClr val="bg1"/>
                </a:solidFill>
              </a:rPr>
              <a:t>گناه</a:t>
            </a:r>
            <a:endParaRPr lang="fa-IR" sz="4400" dirty="0" smtClean="0">
              <a:solidFill>
                <a:schemeClr val="bg1"/>
              </a:solidFill>
            </a:endParaRPr>
          </a:p>
          <a:p>
            <a:pPr rtl="1"/>
            <a:r>
              <a:rPr lang="ar-SA" sz="4400" dirty="0">
                <a:solidFill>
                  <a:schemeClr val="bg1"/>
                </a:solidFill>
              </a:rPr>
              <a:t>آسمان ها </a:t>
            </a:r>
            <a:r>
              <a:rPr lang="ar-SA" sz="4400" dirty="0" smtClean="0">
                <a:solidFill>
                  <a:schemeClr val="bg1"/>
                </a:solidFill>
              </a:rPr>
              <a:t>غرند</a:t>
            </a:r>
            <a:r>
              <a:rPr lang="fa-IR" sz="4400" dirty="0" smtClean="0">
                <a:solidFill>
                  <a:schemeClr val="bg1"/>
                </a:solidFill>
              </a:rPr>
              <a:t> </a:t>
            </a:r>
            <a:r>
              <a:rPr lang="ar-SA" sz="4400" dirty="0" smtClean="0">
                <a:solidFill>
                  <a:schemeClr val="bg1"/>
                </a:solidFill>
              </a:rPr>
              <a:t>جلالت دهند</a:t>
            </a:r>
            <a:endParaRPr lang="fa-IR" sz="4400" dirty="0" smtClean="0">
              <a:solidFill>
                <a:schemeClr val="bg1"/>
              </a:solidFill>
            </a:endParaRPr>
          </a:p>
          <a:p>
            <a:pPr rtl="1"/>
            <a:r>
              <a:rPr lang="ar-SA" sz="4400" dirty="0" smtClean="0">
                <a:solidFill>
                  <a:schemeClr val="bg1"/>
                </a:solidFill>
              </a:rPr>
              <a:t>چون </a:t>
            </a:r>
            <a:r>
              <a:rPr lang="ar-SA" sz="4400" dirty="0">
                <a:solidFill>
                  <a:schemeClr val="bg1"/>
                </a:solidFill>
              </a:rPr>
              <a:t>تو در حيات قيام كردى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95267015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endParaRPr lang="en-US" sz="4400" dirty="0">
              <a:solidFill>
                <a:schemeClr val="bg1"/>
              </a:solidFill>
            </a:endParaRPr>
          </a:p>
          <a:p>
            <a:pPr rtl="1"/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ar-SA" sz="4400" dirty="0">
                <a:solidFill>
                  <a:schemeClr val="bg1"/>
                </a:solidFill>
              </a:rPr>
              <a:t>رقيب </a:t>
            </a:r>
            <a:r>
              <a:rPr lang="ar-SA" sz="4400" dirty="0" smtClean="0">
                <a:solidFill>
                  <a:schemeClr val="bg1"/>
                </a:solidFill>
              </a:rPr>
              <a:t>ندارى</a:t>
            </a:r>
            <a:r>
              <a:rPr lang="fa-IR" sz="4400" dirty="0" smtClean="0">
                <a:solidFill>
                  <a:schemeClr val="bg1"/>
                </a:solidFill>
              </a:rPr>
              <a:t> </a:t>
            </a:r>
            <a:r>
              <a:rPr lang="ar-SA" sz="4400" dirty="0" smtClean="0">
                <a:solidFill>
                  <a:schemeClr val="bg1"/>
                </a:solidFill>
              </a:rPr>
              <a:t>تو </a:t>
            </a:r>
            <a:r>
              <a:rPr lang="ar-SA" sz="4400" dirty="0">
                <a:solidFill>
                  <a:schemeClr val="bg1"/>
                </a:solidFill>
              </a:rPr>
              <a:t>بى </a:t>
            </a:r>
            <a:r>
              <a:rPr lang="ar-SA" sz="4400" dirty="0" smtClean="0">
                <a:solidFill>
                  <a:schemeClr val="bg1"/>
                </a:solidFill>
              </a:rPr>
              <a:t>همتايى</a:t>
            </a:r>
            <a:endParaRPr lang="fa-IR" sz="4400" dirty="0" smtClean="0">
              <a:solidFill>
                <a:schemeClr val="bg1"/>
              </a:solidFill>
            </a:endParaRPr>
          </a:p>
          <a:p>
            <a:pPr rtl="1"/>
            <a:r>
              <a:rPr lang="ar-SA" sz="4400" dirty="0" smtClean="0">
                <a:solidFill>
                  <a:schemeClr val="bg1"/>
                </a:solidFill>
              </a:rPr>
              <a:t>تا </a:t>
            </a:r>
            <a:r>
              <a:rPr lang="ar-SA" sz="4400" dirty="0">
                <a:solidFill>
                  <a:schemeClr val="bg1"/>
                </a:solidFill>
              </a:rPr>
              <a:t>أبد سلطنت خواهى </a:t>
            </a:r>
            <a:r>
              <a:rPr lang="ar-SA" sz="4400" dirty="0" smtClean="0">
                <a:solidFill>
                  <a:schemeClr val="bg1"/>
                </a:solidFill>
              </a:rPr>
              <a:t>كرد</a:t>
            </a:r>
            <a:endParaRPr lang="fa-IR" sz="4400" dirty="0" smtClean="0">
              <a:solidFill>
                <a:schemeClr val="bg1"/>
              </a:solidFill>
            </a:endParaRPr>
          </a:p>
          <a:p>
            <a:pPr rtl="1"/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ar-SA" sz="4400" dirty="0">
                <a:solidFill>
                  <a:schemeClr val="bg1"/>
                </a:solidFill>
              </a:rPr>
              <a:t>پادشاهى مال توست جلال از </a:t>
            </a:r>
            <a:r>
              <a:rPr lang="ar-SA" sz="4400" dirty="0" smtClean="0">
                <a:solidFill>
                  <a:schemeClr val="bg1"/>
                </a:solidFill>
              </a:rPr>
              <a:t>آن توست</a:t>
            </a:r>
            <a:endParaRPr lang="fa-IR" sz="4400" dirty="0" smtClean="0">
              <a:solidFill>
                <a:schemeClr val="bg1"/>
              </a:solidFill>
            </a:endParaRPr>
          </a:p>
          <a:p>
            <a:pPr rtl="1"/>
            <a:r>
              <a:rPr lang="ar-SA" sz="4400" dirty="0" smtClean="0">
                <a:solidFill>
                  <a:schemeClr val="bg1"/>
                </a:solidFill>
              </a:rPr>
              <a:t>نام توست برتر از هر </a:t>
            </a:r>
            <a:r>
              <a:rPr lang="ar-SA" sz="4400" dirty="0" smtClean="0">
                <a:solidFill>
                  <a:schemeClr val="bg1"/>
                </a:solidFill>
              </a:rPr>
              <a:t>نام</a:t>
            </a:r>
            <a:r>
              <a:rPr lang="fa-IR" sz="4400" dirty="0" smtClean="0">
                <a:solidFill>
                  <a:schemeClr val="bg1"/>
                </a:solidFill>
              </a:rPr>
              <a:t>ی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05816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endParaRPr lang="en-US" sz="4400" dirty="0">
              <a:solidFill>
                <a:schemeClr val="bg1"/>
              </a:solidFill>
            </a:endParaRPr>
          </a:p>
          <a:p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ar-SA" sz="4400" b="1" dirty="0" smtClean="0">
                <a:solidFill>
                  <a:schemeClr val="bg1"/>
                </a:solidFill>
              </a:rPr>
              <a:t>چه نام قدرتمنديست چه نام قدرتمنديست </a:t>
            </a:r>
            <a:endParaRPr lang="fa-IR" sz="4400" b="1" dirty="0" smtClean="0">
              <a:solidFill>
                <a:schemeClr val="bg1"/>
              </a:solidFill>
            </a:endParaRPr>
          </a:p>
          <a:p>
            <a:r>
              <a:rPr lang="ar-SA" sz="4400" b="1" dirty="0" smtClean="0">
                <a:solidFill>
                  <a:schemeClr val="bg1"/>
                </a:solidFill>
              </a:rPr>
              <a:t>نام تو عيسى مسيــــح  شاه من</a:t>
            </a:r>
            <a:endParaRPr lang="fa-IR" sz="4400" b="1" dirty="0" smtClean="0">
              <a:solidFill>
                <a:schemeClr val="bg1"/>
              </a:solidFill>
            </a:endParaRPr>
          </a:p>
          <a:p>
            <a:r>
              <a:rPr lang="ar-SA" sz="4400" b="1" dirty="0">
                <a:solidFill>
                  <a:schemeClr val="bg1"/>
                </a:solidFill>
              </a:rPr>
              <a:t>چه نام قدرتمنديست هيچ چيز بر ضدت </a:t>
            </a:r>
            <a:r>
              <a:rPr lang="ar-SA" sz="4400" b="1" dirty="0" smtClean="0">
                <a:solidFill>
                  <a:schemeClr val="bg1"/>
                </a:solidFill>
              </a:rPr>
              <a:t>نيست</a:t>
            </a:r>
            <a:endParaRPr lang="fa-IR" sz="4400" b="1" dirty="0" smtClean="0">
              <a:solidFill>
                <a:schemeClr val="bg1"/>
              </a:solidFill>
            </a:endParaRPr>
          </a:p>
          <a:p>
            <a:r>
              <a:rPr lang="ar-SA" sz="4400" b="1" dirty="0" smtClean="0">
                <a:solidFill>
                  <a:schemeClr val="bg1"/>
                </a:solidFill>
              </a:rPr>
              <a:t>چه </a:t>
            </a:r>
            <a:r>
              <a:rPr lang="ar-SA" sz="4400" b="1" dirty="0">
                <a:solidFill>
                  <a:schemeClr val="bg1"/>
                </a:solidFill>
              </a:rPr>
              <a:t>نام قدرتمنديست نام عيسى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602198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</TotalTime>
  <Words>181</Words>
  <Application>Microsoft Office PowerPoint</Application>
  <PresentationFormat>On-screen Show (4:3)</PresentationFormat>
  <Paragraphs>41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Joe-1</cp:lastModifiedBy>
  <cp:revision>169</cp:revision>
  <dcterms:created xsi:type="dcterms:W3CDTF">2011-05-11T04:49:46Z</dcterms:created>
  <dcterms:modified xsi:type="dcterms:W3CDTF">2020-09-08T23:09:15Z</dcterms:modified>
</cp:coreProperties>
</file>