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94" d="100"/>
          <a:sy n="94" d="100"/>
        </p:scale>
        <p:origin x="9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B22390-94A8-41CB-884F-DA00EB04A03C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98BDC-43CC-4D03-A80B-6FD552D9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10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98BDC-43CC-4D03-A80B-6FD552D9A8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40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400" dirty="0" smtClean="0">
              <a:solidFill>
                <a:schemeClr val="bg1"/>
              </a:solidFill>
            </a:endParaRPr>
          </a:p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fa-IR" sz="4400" dirty="0">
                <a:solidFill>
                  <a:schemeClr val="bg1"/>
                </a:solidFill>
              </a:rPr>
              <a:t>لمس کن ای روح ِ </a:t>
            </a:r>
            <a:r>
              <a:rPr lang="fa-IR" sz="4400" dirty="0" smtClean="0">
                <a:solidFill>
                  <a:schemeClr val="bg1"/>
                </a:solidFill>
              </a:rPr>
              <a:t>خدا</a:t>
            </a:r>
            <a:endParaRPr lang="en-US" sz="4400" dirty="0" smtClean="0">
              <a:solidFill>
                <a:schemeClr val="bg1"/>
              </a:solidFill>
            </a:endParaRPr>
          </a:p>
          <a:p>
            <a:r>
              <a:rPr lang="fa-IR" sz="4400" dirty="0" smtClean="0">
                <a:solidFill>
                  <a:schemeClr val="bg1"/>
                </a:solidFill>
              </a:rPr>
              <a:t>این </a:t>
            </a:r>
            <a:r>
              <a:rPr lang="fa-IR" sz="4400" dirty="0">
                <a:solidFill>
                  <a:schemeClr val="bg1"/>
                </a:solidFill>
              </a:rPr>
              <a:t>قلبهای تشنۀ  ما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172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en-US" sz="4400" b="1" dirty="0" smtClean="0">
              <a:solidFill>
                <a:schemeClr val="bg1"/>
              </a:solidFill>
            </a:endParaRPr>
          </a:p>
          <a:p>
            <a:pPr rtl="1"/>
            <a:endParaRPr lang="en-US" sz="4400" b="1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fa-IR" sz="4400" dirty="0">
                <a:solidFill>
                  <a:schemeClr val="bg1"/>
                </a:solidFill>
              </a:rPr>
              <a:t>مشتاقیم، ما </a:t>
            </a:r>
            <a:r>
              <a:rPr lang="fa-IR" sz="4400" dirty="0" smtClean="0">
                <a:solidFill>
                  <a:schemeClr val="bg1"/>
                </a:solidFill>
              </a:rPr>
              <a:t>مشتاقیم</a:t>
            </a:r>
            <a:r>
              <a:rPr lang="en-US" sz="4400" dirty="0" smtClean="0">
                <a:solidFill>
                  <a:schemeClr val="bg1"/>
                </a:solidFill>
              </a:rPr>
              <a:t/>
            </a:r>
            <a:br>
              <a:rPr lang="en-US" sz="4400" dirty="0" smtClean="0">
                <a:solidFill>
                  <a:schemeClr val="bg1"/>
                </a:solidFill>
              </a:rPr>
            </a:br>
            <a:r>
              <a:rPr lang="ar-SA" sz="4400" dirty="0" smtClean="0">
                <a:solidFill>
                  <a:schemeClr val="bg1"/>
                </a:solidFill>
              </a:rPr>
              <a:t>ما </a:t>
            </a:r>
            <a:r>
              <a:rPr lang="fa-IR" sz="4400" dirty="0">
                <a:solidFill>
                  <a:schemeClr val="bg1"/>
                </a:solidFill>
              </a:rPr>
              <a:t>مشتاقیم</a:t>
            </a:r>
            <a:r>
              <a:rPr lang="ar-SA" sz="4400" dirty="0">
                <a:solidFill>
                  <a:schemeClr val="bg1"/>
                </a:solidFill>
              </a:rPr>
              <a:t>، ما </a:t>
            </a:r>
            <a:r>
              <a:rPr lang="fa-IR" sz="4400" dirty="0">
                <a:solidFill>
                  <a:schemeClr val="bg1"/>
                </a:solidFill>
              </a:rPr>
              <a:t>مشتاقیم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15641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16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162</cp:revision>
  <dcterms:created xsi:type="dcterms:W3CDTF">2011-05-11T04:49:46Z</dcterms:created>
  <dcterms:modified xsi:type="dcterms:W3CDTF">2020-08-13T00:32:14Z</dcterms:modified>
</cp:coreProperties>
</file>