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4" d="100"/>
          <a:sy n="94" d="100"/>
        </p:scale>
        <p:origin x="9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خدای من عجیب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مهیب </a:t>
            </a:r>
            <a:r>
              <a:rPr lang="ar-SA" sz="4400" dirty="0">
                <a:solidFill>
                  <a:schemeClr val="bg1"/>
                </a:solidFill>
              </a:rPr>
              <a:t>و بی </a:t>
            </a:r>
            <a:r>
              <a:rPr lang="ar-SA" sz="4400" dirty="0" smtClean="0">
                <a:solidFill>
                  <a:schemeClr val="bg1"/>
                </a:solidFill>
              </a:rPr>
              <a:t>نظیراست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خدای من </a:t>
            </a:r>
            <a:r>
              <a:rPr lang="ar-SA" sz="4400" dirty="0" smtClean="0">
                <a:solidFill>
                  <a:schemeClr val="bg1"/>
                </a:solidFill>
              </a:rPr>
              <a:t>ملجاست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عظیم </a:t>
            </a:r>
            <a:r>
              <a:rPr lang="ar-SA" sz="4400" dirty="0">
                <a:solidFill>
                  <a:schemeClr val="bg1"/>
                </a:solidFill>
              </a:rPr>
              <a:t>و بی همتاست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خدای </a:t>
            </a:r>
            <a:r>
              <a:rPr lang="ar-SA" sz="4400" dirty="0">
                <a:solidFill>
                  <a:schemeClr val="bg1"/>
                </a:solidFill>
              </a:rPr>
              <a:t>من نجات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قیامت </a:t>
            </a:r>
            <a:r>
              <a:rPr lang="ar-SA" sz="4400" dirty="0">
                <a:solidFill>
                  <a:schemeClr val="bg1"/>
                </a:solidFill>
              </a:rPr>
              <a:t>و حیات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خدای من ناظر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در </a:t>
            </a:r>
            <a:r>
              <a:rPr lang="ar-SA" sz="4400" dirty="0">
                <a:solidFill>
                  <a:schemeClr val="bg1"/>
                </a:solidFill>
              </a:rPr>
              <a:t>غمهایم حاضر است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a-IR" sz="4400" b="1" i="1" dirty="0">
                <a:solidFill>
                  <a:schemeClr val="bg1"/>
                </a:solidFill>
              </a:rPr>
              <a:t> </a:t>
            </a:r>
            <a:endParaRPr lang="en-US" sz="4400" b="1" i="1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b="1" dirty="0">
                <a:solidFill>
                  <a:schemeClr val="bg1"/>
                </a:solidFill>
              </a:rPr>
              <a:t>خدای من مجید </a:t>
            </a:r>
            <a:r>
              <a:rPr lang="ar-SA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بهر </a:t>
            </a:r>
            <a:r>
              <a:rPr lang="ar-SA" sz="4400" b="1" dirty="0">
                <a:solidFill>
                  <a:schemeClr val="bg1"/>
                </a:solidFill>
              </a:rPr>
              <a:t>گمشده نوید </a:t>
            </a:r>
            <a:r>
              <a:rPr lang="ar-SA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خدای من محبت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مشیر </a:t>
            </a:r>
            <a:r>
              <a:rPr lang="ar-SA" sz="4400" dirty="0">
                <a:solidFill>
                  <a:schemeClr val="bg1"/>
                </a:solidFill>
              </a:rPr>
              <a:t>و قادر مطلق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او پاک و مهر بان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شیرین </a:t>
            </a:r>
            <a:r>
              <a:rPr lang="ar-SA" sz="4400" dirty="0">
                <a:solidFill>
                  <a:schemeClr val="bg1"/>
                </a:solidFill>
              </a:rPr>
              <a:t>و خوش بیان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8164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خدای من نور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امید </a:t>
            </a:r>
            <a:r>
              <a:rPr lang="ar-SA" sz="4400" dirty="0">
                <a:solidFill>
                  <a:schemeClr val="bg1"/>
                </a:solidFill>
              </a:rPr>
              <a:t>و نشاط و سرور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دلسوز و تکیه گاه </a:t>
            </a:r>
            <a:r>
              <a:rPr lang="ar-DZ" sz="4400" dirty="0">
                <a:solidFill>
                  <a:schemeClr val="bg1"/>
                </a:solidFill>
              </a:rPr>
              <a:t>من </a:t>
            </a:r>
            <a:r>
              <a:rPr lang="ar-SA" sz="4400" dirty="0" smtClean="0">
                <a:solidFill>
                  <a:schemeClr val="bg1"/>
                </a:solidFill>
              </a:rPr>
              <a:t>است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امید </a:t>
            </a:r>
            <a:r>
              <a:rPr lang="ar-SA" sz="4400" dirty="0">
                <a:solidFill>
                  <a:schemeClr val="bg1"/>
                </a:solidFill>
              </a:rPr>
              <a:t>بی پناه است</a:t>
            </a:r>
            <a:r>
              <a:rPr lang="ar-SA" sz="4400" b="1" dirty="0">
                <a:solidFill>
                  <a:schemeClr val="bg1"/>
                </a:solidFill>
              </a:rPr>
              <a:t/>
            </a:r>
            <a:br>
              <a:rPr lang="ar-SA" sz="4400" b="1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048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73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160</cp:revision>
  <dcterms:created xsi:type="dcterms:W3CDTF">2011-05-11T04:49:46Z</dcterms:created>
  <dcterms:modified xsi:type="dcterms:W3CDTF">2020-09-22T20:43:22Z</dcterms:modified>
</cp:coreProperties>
</file>