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4" d="100"/>
          <a:sy n="94" d="100"/>
        </p:scale>
        <p:origin x="9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بی پناه و سرگردان و در </a:t>
            </a:r>
            <a:r>
              <a:rPr lang="fa-IR" sz="4400" dirty="0" smtClean="0">
                <a:solidFill>
                  <a:schemeClr val="bg1"/>
                </a:solidFill>
              </a:rPr>
              <a:t>بدر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زار و تشنه، در کویری پرخطر 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جانم </a:t>
            </a:r>
            <a:r>
              <a:rPr lang="fa-IR" sz="4400" dirty="0">
                <a:solidFill>
                  <a:schemeClr val="bg1"/>
                </a:solidFill>
              </a:rPr>
              <a:t>مشتاق، مشتاق یک جرعه آب و </a:t>
            </a:r>
            <a:r>
              <a:rPr lang="fa-IR" sz="4400" dirty="0" smtClean="0">
                <a:solidFill>
                  <a:schemeClr val="bg1"/>
                </a:solidFill>
              </a:rPr>
              <a:t>آسایش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آسایش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جلوه گر شد، خّرم واحه ای از دور 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جای امن آرامیدن </a:t>
            </a:r>
            <a:r>
              <a:rPr lang="fa-IR" sz="4400" dirty="0" smtClean="0">
                <a:solidFill>
                  <a:schemeClr val="bg1"/>
                </a:solidFill>
              </a:rPr>
              <a:t>و سرور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   </a:t>
            </a:r>
            <a:r>
              <a:rPr lang="fa-IR" sz="4400" dirty="0">
                <a:solidFill>
                  <a:schemeClr val="bg1"/>
                </a:solidFill>
              </a:rPr>
              <a:t>وجودم یافت، در بر آن نهر جاری </a:t>
            </a:r>
            <a:r>
              <a:rPr lang="fa-IR" sz="4400" dirty="0" smtClean="0">
                <a:solidFill>
                  <a:schemeClr val="bg1"/>
                </a:solidFill>
              </a:rPr>
              <a:t>آرامش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آرامش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a-IR" sz="4400" b="1" i="1" dirty="0">
                <a:solidFill>
                  <a:schemeClr val="bg1"/>
                </a:solidFill>
              </a:rPr>
              <a:t> 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نهری جاریست از تپه جلجتا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که آرامی بخشد جان خسته را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سیراب سازد وجود هر تشنه را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بخشد به دل ها صفا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چشمه پاک خدا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نهری جاریست از تپه جلجتا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فیضی رایگان، که جوید گمگشته را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نهری جوشان، چشمه آب حیات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بهر گمگشته نجات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فیضی رایگان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فیضی رایگان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8164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در بیابان، یا در تنگی و طوفان 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نمی مانم، یک دم بی سر و </a:t>
            </a:r>
            <a:r>
              <a:rPr lang="fa-IR" sz="4400" dirty="0" smtClean="0">
                <a:solidFill>
                  <a:schemeClr val="bg1"/>
                </a:solidFill>
              </a:rPr>
              <a:t>سامان</a:t>
            </a:r>
          </a:p>
          <a:p>
            <a:r>
              <a:rPr lang="fa-IR" sz="4400" dirty="0">
                <a:solidFill>
                  <a:schemeClr val="bg1"/>
                </a:solidFill>
              </a:rPr>
              <a:t>چون مسیح است، آن شبان جانم، دارم </a:t>
            </a:r>
            <a:r>
              <a:rPr lang="fa-IR" sz="4400" dirty="0" smtClean="0">
                <a:solidFill>
                  <a:schemeClr val="bg1"/>
                </a:solidFill>
              </a:rPr>
              <a:t>آرامش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آرامش   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3699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همچون آهو، هستم تشنه و </a:t>
            </a:r>
            <a:r>
              <a:rPr lang="fa-IR" sz="4400" dirty="0" smtClean="0">
                <a:solidFill>
                  <a:schemeClr val="bg1"/>
                </a:solidFill>
              </a:rPr>
              <a:t>مشتاق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به خداوند، می جویم او را چون </a:t>
            </a:r>
            <a:r>
              <a:rPr lang="fa-IR" sz="4400" dirty="0" smtClean="0">
                <a:solidFill>
                  <a:schemeClr val="bg1"/>
                </a:solidFill>
              </a:rPr>
              <a:t>آب</a:t>
            </a:r>
          </a:p>
          <a:p>
            <a:r>
              <a:rPr lang="fa-IR" sz="4400" dirty="0">
                <a:solidFill>
                  <a:schemeClr val="bg1"/>
                </a:solidFill>
              </a:rPr>
              <a:t>جان پناهم، که در حضورش یابم </a:t>
            </a:r>
            <a:r>
              <a:rPr lang="fa-IR" sz="4400" dirty="0" smtClean="0">
                <a:solidFill>
                  <a:schemeClr val="bg1"/>
                </a:solidFill>
              </a:rPr>
              <a:t>آسایش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آسایش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7813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a-IR" sz="4400" b="1" i="1" dirty="0">
                <a:solidFill>
                  <a:schemeClr val="bg1"/>
                </a:solidFill>
              </a:rPr>
              <a:t> 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نهری جاریست از تپه جلجتا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که آرامی بخشد جان خسته را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سیراب سازد وجود هر تشنه را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بخشد به دل ها صفا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i="1" dirty="0">
                <a:solidFill>
                  <a:schemeClr val="bg1"/>
                </a:solidFill>
              </a:rPr>
              <a:t>چشمه پاک خدا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948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نهری جاریست از تپه جلجتا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فیضی رایگان، که جوید گمگشته را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نهری جوشان، چشمه آب حیات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بهر گمگشته نجات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فیضی رایگان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فیضی رایگان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98738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154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154</cp:revision>
  <dcterms:created xsi:type="dcterms:W3CDTF">2011-05-11T04:49:46Z</dcterms:created>
  <dcterms:modified xsi:type="dcterms:W3CDTF">2020-07-22T00:32:49Z</dcterms:modified>
</cp:coreProperties>
</file>