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82" d="100"/>
          <a:sy n="82" d="100"/>
        </p:scale>
        <p:origin x="1474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800" b="1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با تو پیدایم، بی تو تنهایم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فیض قدوست، برده غم هایم</a:t>
            </a: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در تو آرامم، نام تو نامم</a:t>
            </a: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لعل شیرینت، مانده در کامم</a:t>
            </a:r>
            <a:br>
              <a:rPr lang="fa-IR" dirty="0">
                <a:solidFill>
                  <a:schemeClr val="bg1"/>
                </a:solidFill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br>
              <a:rPr lang="en-US" sz="6000" b="1" dirty="0">
                <a:solidFill>
                  <a:schemeClr val="bg1"/>
                </a:solidFill>
              </a:rPr>
            </a:br>
            <a:endParaRPr lang="en-US" sz="6000" b="1" dirty="0">
              <a:solidFill>
                <a:schemeClr val="bg1"/>
              </a:solidFill>
            </a:endParaRPr>
          </a:p>
          <a:p>
            <a:pPr rtl="1"/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در تو آزادم،	پیش تو شادم</a:t>
            </a: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خون خود دادی، دل به تو دادم</a:t>
            </a:r>
            <a:br>
              <a:rPr lang="fa-IR" sz="4400" b="1" dirty="0">
                <a:solidFill>
                  <a:schemeClr val="bg1"/>
                </a:solidFill>
              </a:rPr>
            </a:br>
            <a:br>
              <a:rPr lang="fa-IR" sz="4400" b="1" dirty="0">
                <a:solidFill>
                  <a:schemeClr val="bg1"/>
                </a:solidFill>
              </a:rPr>
            </a:br>
            <a:br>
              <a:rPr lang="ar-SA" sz="6000" b="1" dirty="0">
                <a:solidFill>
                  <a:schemeClr val="bg1"/>
                </a:solidFill>
              </a:rPr>
            </a:b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5400" b="1" dirty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چون تو عیسایی، عاشق مایی</a:t>
            </a: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در تو می مانم، نور فردایی</a:t>
            </a: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تو شبان ما، طعم نان ما</a:t>
            </a: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جلوه بخشیدی، روح و جان ما</a:t>
            </a:r>
            <a:br>
              <a:rPr lang="fa-IR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0834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br>
              <a:rPr lang="en-US" sz="6000" dirty="0">
                <a:solidFill>
                  <a:schemeClr val="bg1"/>
                </a:solidFill>
              </a:rPr>
            </a:br>
            <a:endParaRPr lang="en-US" sz="6000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تاک بی همتا، با تو هست همتا 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شکر تو گویم، صدهزاران تا</a:t>
            </a:r>
            <a:endParaRPr lang="en-US" sz="4400" dirty="0">
              <a:solidFill>
                <a:schemeClr val="bg1"/>
              </a:solidFill>
            </a:endParaRPr>
          </a:p>
          <a:p>
            <a:br>
              <a:rPr lang="ar-SA" sz="6000" dirty="0">
                <a:solidFill>
                  <a:schemeClr val="bg1"/>
                </a:solidFill>
              </a:rPr>
            </a:b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152348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93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Erfan Hatami</cp:lastModifiedBy>
  <cp:revision>155</cp:revision>
  <dcterms:created xsi:type="dcterms:W3CDTF">2011-05-11T04:49:46Z</dcterms:created>
  <dcterms:modified xsi:type="dcterms:W3CDTF">2020-05-11T18:20:58Z</dcterms:modified>
</cp:coreProperties>
</file>