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0" r:id="rId6"/>
    <p:sldId id="268" r:id="rId7"/>
    <p:sldId id="267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شوق دیدارت تو </a:t>
            </a:r>
            <a:r>
              <a:rPr lang="fa-IR" sz="4400" dirty="0" smtClean="0">
                <a:solidFill>
                  <a:schemeClr val="bg1"/>
                </a:solidFill>
              </a:rPr>
              <a:t>رگهام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نام </a:t>
            </a:r>
            <a:r>
              <a:rPr lang="fa-IR" sz="4400" dirty="0">
                <a:solidFill>
                  <a:schemeClr val="bg1"/>
                </a:solidFill>
              </a:rPr>
              <a:t>زیبایت رو لبهام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کوله بارم پر ز </a:t>
            </a:r>
            <a:r>
              <a:rPr lang="fa-IR" sz="4400" dirty="0" smtClean="0">
                <a:solidFill>
                  <a:schemeClr val="bg1"/>
                </a:solidFill>
              </a:rPr>
              <a:t>عشقت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یاد </a:t>
            </a:r>
            <a:r>
              <a:rPr lang="fa-IR" sz="4400" dirty="0">
                <a:solidFill>
                  <a:schemeClr val="bg1"/>
                </a:solidFill>
              </a:rPr>
              <a:t>تو قوت پام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تویی معنای صداقت	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معنی </a:t>
            </a:r>
            <a:r>
              <a:rPr lang="fa-IR" sz="4400" dirty="0">
                <a:solidFill>
                  <a:schemeClr val="bg1"/>
                </a:solidFill>
              </a:rPr>
              <a:t>نام رفاقت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آشنای بی </a:t>
            </a:r>
            <a:r>
              <a:rPr lang="fa-IR" sz="4400" dirty="0" smtClean="0">
                <a:solidFill>
                  <a:schemeClr val="bg1"/>
                </a:solidFill>
              </a:rPr>
              <a:t>کسانی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تویی </a:t>
            </a:r>
            <a:r>
              <a:rPr lang="fa-IR" sz="4400" dirty="0">
                <a:solidFill>
                  <a:schemeClr val="bg1"/>
                </a:solidFill>
              </a:rPr>
              <a:t>ساحل فراغت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b="1" dirty="0" smtClean="0">
                <a:solidFill>
                  <a:schemeClr val="bg1"/>
                </a:solidFill>
              </a:rPr>
              <a:t/>
            </a:r>
            <a:br>
              <a:rPr lang="ar-SA" sz="4400" b="1" dirty="0" smtClean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ای که چون برگ گل </a:t>
            </a:r>
            <a:r>
              <a:rPr lang="fa-IR" sz="4800" dirty="0" smtClean="0">
                <a:solidFill>
                  <a:schemeClr val="bg1"/>
                </a:solidFill>
              </a:rPr>
              <a:t>سرخ</a:t>
            </a:r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لای برگای </a:t>
            </a:r>
            <a:r>
              <a:rPr lang="fa-IR" sz="4800" dirty="0">
                <a:solidFill>
                  <a:schemeClr val="bg1"/>
                </a:solidFill>
              </a:rPr>
              <a:t>کتابا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ذبح </a:t>
            </a:r>
            <a:r>
              <a:rPr lang="fa-IR" sz="4800" dirty="0">
                <a:solidFill>
                  <a:schemeClr val="bg1"/>
                </a:solidFill>
              </a:rPr>
              <a:t>شدی و عطر </a:t>
            </a:r>
            <a:r>
              <a:rPr lang="fa-IR" sz="4800" dirty="0" smtClean="0">
                <a:solidFill>
                  <a:schemeClr val="bg1"/>
                </a:solidFill>
              </a:rPr>
              <a:t>بدادی</a:t>
            </a:r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تو </a:t>
            </a:r>
            <a:r>
              <a:rPr lang="fa-IR" sz="4800" dirty="0">
                <a:solidFill>
                  <a:schemeClr val="bg1"/>
                </a:solidFill>
              </a:rPr>
              <a:t>کتاب زندگی ها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از کتاب </a:t>
            </a:r>
            <a:r>
              <a:rPr lang="fa-IR" sz="4400" dirty="0" smtClean="0">
                <a:solidFill>
                  <a:schemeClr val="bg1"/>
                </a:solidFill>
              </a:rPr>
              <a:t>زندگیت</a:t>
            </a: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عطر </a:t>
            </a:r>
            <a:r>
              <a:rPr lang="fa-IR" sz="4400" dirty="0">
                <a:solidFill>
                  <a:schemeClr val="bg1"/>
                </a:solidFill>
              </a:rPr>
              <a:t>حرف هایت شنیدم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زندگی را در تو </a:t>
            </a:r>
            <a:r>
              <a:rPr lang="fa-IR" sz="4400" dirty="0" smtClean="0">
                <a:solidFill>
                  <a:schemeClr val="bg1"/>
                </a:solidFill>
              </a:rPr>
              <a:t>چشیدم</a:t>
            </a:r>
          </a:p>
          <a:p>
            <a:r>
              <a:rPr lang="fa-IR" sz="4400" dirty="0" smtClean="0">
                <a:solidFill>
                  <a:schemeClr val="bg1"/>
                </a:solidFill>
              </a:rPr>
              <a:t>چون </a:t>
            </a:r>
            <a:r>
              <a:rPr lang="fa-IR" sz="4400" dirty="0">
                <a:solidFill>
                  <a:schemeClr val="bg1"/>
                </a:solidFill>
              </a:rPr>
              <a:t>به سویت پر کشیدم</a:t>
            </a:r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523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533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بی تو چون صحرای </a:t>
            </a:r>
            <a:r>
              <a:rPr lang="fa-IR" sz="4400" b="1" dirty="0" smtClean="0">
                <a:solidFill>
                  <a:schemeClr val="bg1"/>
                </a:solidFill>
              </a:rPr>
              <a:t>سوزان</a:t>
            </a: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با </a:t>
            </a:r>
            <a:r>
              <a:rPr lang="fa-IR" sz="4400" b="1" dirty="0">
                <a:solidFill>
                  <a:schemeClr val="bg1"/>
                </a:solidFill>
              </a:rPr>
              <a:t>تو هر صحرا گلستان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بی تو هر لحظه </a:t>
            </a:r>
            <a:r>
              <a:rPr lang="fa-IR" sz="4400" b="1" dirty="0" smtClean="0">
                <a:solidFill>
                  <a:schemeClr val="bg1"/>
                </a:solidFill>
              </a:rPr>
              <a:t>خروشان</a:t>
            </a: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با </a:t>
            </a:r>
            <a:r>
              <a:rPr lang="fa-IR" sz="4400" b="1" dirty="0">
                <a:solidFill>
                  <a:schemeClr val="bg1"/>
                </a:solidFill>
              </a:rPr>
              <a:t>تو دریای تحمل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8164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در غروب خالیه </a:t>
            </a:r>
            <a:r>
              <a:rPr lang="fa-IR" sz="4800" dirty="0" smtClean="0">
                <a:solidFill>
                  <a:schemeClr val="bg1"/>
                </a:solidFill>
              </a:rPr>
              <a:t>غم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وحشت </a:t>
            </a:r>
            <a:r>
              <a:rPr lang="fa-IR" sz="4800" dirty="0">
                <a:solidFill>
                  <a:schemeClr val="bg1"/>
                </a:solidFill>
              </a:rPr>
              <a:t>ترک دمادم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طرد و مکروه گردم هر </a:t>
            </a:r>
            <a:r>
              <a:rPr lang="fa-IR" sz="4800" dirty="0" smtClean="0">
                <a:solidFill>
                  <a:schemeClr val="bg1"/>
                </a:solidFill>
              </a:rPr>
              <a:t>دم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تویی </a:t>
            </a:r>
            <a:r>
              <a:rPr lang="fa-IR" sz="4800" dirty="0">
                <a:solidFill>
                  <a:schemeClr val="bg1"/>
                </a:solidFill>
              </a:rPr>
              <a:t>تنها یاور من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0598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533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از هزاران دین و </a:t>
            </a:r>
            <a:r>
              <a:rPr lang="fa-IR" sz="4400" dirty="0" smtClean="0">
                <a:solidFill>
                  <a:schemeClr val="bg1"/>
                </a:solidFill>
              </a:rPr>
              <a:t>مسلک</a:t>
            </a: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از </a:t>
            </a:r>
            <a:r>
              <a:rPr lang="fa-IR" sz="4400" dirty="0">
                <a:solidFill>
                  <a:schemeClr val="bg1"/>
                </a:solidFill>
              </a:rPr>
              <a:t>هزاران وعده و قول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از هزاران راه </a:t>
            </a:r>
            <a:r>
              <a:rPr lang="fa-IR" sz="4400" dirty="0" smtClean="0">
                <a:solidFill>
                  <a:schemeClr val="bg1"/>
                </a:solidFill>
              </a:rPr>
              <a:t>تجمل</a:t>
            </a: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تویی </a:t>
            </a:r>
            <a:r>
              <a:rPr lang="fa-IR" sz="4400" dirty="0">
                <a:solidFill>
                  <a:schemeClr val="bg1"/>
                </a:solidFill>
              </a:rPr>
              <a:t>تنها باور من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0754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گر به روی خاک </a:t>
            </a:r>
            <a:r>
              <a:rPr lang="fa-IR" sz="4800" dirty="0" smtClean="0">
                <a:solidFill>
                  <a:schemeClr val="bg1"/>
                </a:solidFill>
              </a:rPr>
              <a:t>نشینم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یا </a:t>
            </a:r>
            <a:r>
              <a:rPr lang="fa-IR" sz="4800" dirty="0">
                <a:solidFill>
                  <a:schemeClr val="bg1"/>
                </a:solidFill>
              </a:rPr>
              <a:t>که هیچ نداشته باشم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گر چه نان شب </a:t>
            </a:r>
            <a:r>
              <a:rPr lang="fa-IR" sz="4800" dirty="0" smtClean="0">
                <a:solidFill>
                  <a:schemeClr val="bg1"/>
                </a:solidFill>
              </a:rPr>
              <a:t>نباشد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با </a:t>
            </a:r>
            <a:r>
              <a:rPr lang="fa-IR" sz="4800" dirty="0">
                <a:solidFill>
                  <a:schemeClr val="bg1"/>
                </a:solidFill>
              </a:rPr>
              <a:t>تو مالک جهانم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6194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533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بی تو چون صحرای </a:t>
            </a:r>
            <a:r>
              <a:rPr lang="fa-IR" sz="4400" b="1" dirty="0" smtClean="0">
                <a:solidFill>
                  <a:schemeClr val="bg1"/>
                </a:solidFill>
              </a:rPr>
              <a:t>سوزان</a:t>
            </a: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با </a:t>
            </a:r>
            <a:r>
              <a:rPr lang="fa-IR" sz="4400" b="1" dirty="0">
                <a:solidFill>
                  <a:schemeClr val="bg1"/>
                </a:solidFill>
              </a:rPr>
              <a:t>تو هر صحرا گلستان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بی تو هر لحظه </a:t>
            </a:r>
            <a:r>
              <a:rPr lang="fa-IR" sz="4400" b="1" dirty="0" smtClean="0">
                <a:solidFill>
                  <a:schemeClr val="bg1"/>
                </a:solidFill>
              </a:rPr>
              <a:t>خروشان</a:t>
            </a: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با </a:t>
            </a:r>
            <a:r>
              <a:rPr lang="fa-IR" sz="4400" b="1" dirty="0">
                <a:solidFill>
                  <a:schemeClr val="bg1"/>
                </a:solidFill>
              </a:rPr>
              <a:t>تو دریای تحمل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/>
            </a:r>
            <a:br>
              <a:rPr lang="ar-SA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362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128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EN</cp:lastModifiedBy>
  <cp:revision>153</cp:revision>
  <dcterms:created xsi:type="dcterms:W3CDTF">2011-05-11T04:49:46Z</dcterms:created>
  <dcterms:modified xsi:type="dcterms:W3CDTF">2020-05-07T01:50:14Z</dcterms:modified>
</cp:coreProperties>
</file>