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6" r:id="rId5"/>
    <p:sldId id="260" r:id="rId6"/>
    <p:sldId id="268" r:id="rId7"/>
    <p:sldId id="267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1" d="100"/>
          <a:sy n="71" d="100"/>
        </p:scale>
        <p:origin x="-135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در این دنیای </a:t>
            </a:r>
            <a:r>
              <a:rPr lang="fa-IR" sz="4400" dirty="0" smtClean="0">
                <a:solidFill>
                  <a:schemeClr val="bg1"/>
                </a:solidFill>
              </a:rPr>
              <a:t>بیکران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آدمیان </a:t>
            </a:r>
            <a:r>
              <a:rPr lang="fa-IR" sz="4400" dirty="0">
                <a:solidFill>
                  <a:schemeClr val="bg1"/>
                </a:solidFill>
              </a:rPr>
              <a:t>زارو ناتوان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جنگ و قحطی و طوفان </a:t>
            </a:r>
            <a:r>
              <a:rPr lang="fa-IR" sz="4400" dirty="0" smtClean="0">
                <a:solidFill>
                  <a:schemeClr val="bg1"/>
                </a:solidFill>
              </a:rPr>
              <a:t>ها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حیران </a:t>
            </a:r>
            <a:r>
              <a:rPr lang="fa-IR" sz="4400" dirty="0">
                <a:solidFill>
                  <a:schemeClr val="bg1"/>
                </a:solidFill>
              </a:rPr>
              <a:t>کرده پیرو جوان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دل ها تپد ز </a:t>
            </a:r>
            <a:r>
              <a:rPr lang="fa-IR" sz="4400" dirty="0" smtClean="0">
                <a:solidFill>
                  <a:schemeClr val="bg1"/>
                </a:solidFill>
              </a:rPr>
              <a:t>اضطراب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آینده </a:t>
            </a:r>
            <a:r>
              <a:rPr lang="fa-IR" sz="4400" dirty="0">
                <a:solidFill>
                  <a:schemeClr val="bg1"/>
                </a:solidFill>
              </a:rPr>
              <a:t>گشده چون سراب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ابر تیره در </a:t>
            </a:r>
            <a:r>
              <a:rPr lang="fa-IR" sz="4400" dirty="0" smtClean="0">
                <a:solidFill>
                  <a:schemeClr val="bg1"/>
                </a:solidFill>
              </a:rPr>
              <a:t>آسمان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چیره </a:t>
            </a:r>
            <a:r>
              <a:rPr lang="fa-IR" sz="4400" dirty="0">
                <a:solidFill>
                  <a:schemeClr val="bg1"/>
                </a:solidFill>
              </a:rPr>
              <a:t>شده بر این جهان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800" b="1" dirty="0">
                <a:solidFill>
                  <a:schemeClr val="bg1"/>
                </a:solidFill>
              </a:rPr>
              <a:t>آه ای مسیح بازگشت </a:t>
            </a:r>
            <a:r>
              <a:rPr lang="fa-IR" sz="4800" b="1" dirty="0" smtClean="0">
                <a:solidFill>
                  <a:schemeClr val="bg1"/>
                </a:solidFill>
              </a:rPr>
              <a:t>نما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آرامی </a:t>
            </a:r>
            <a:r>
              <a:rPr lang="fa-IR" sz="4800" b="1" dirty="0">
                <a:solidFill>
                  <a:schemeClr val="bg1"/>
                </a:solidFill>
              </a:rPr>
              <a:t>و امید ما 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b="1" dirty="0">
                <a:solidFill>
                  <a:schemeClr val="bg1"/>
                </a:solidFill>
              </a:rPr>
              <a:t>رویم با تو سوی </a:t>
            </a:r>
            <a:r>
              <a:rPr lang="fa-IR" sz="4800" b="1" dirty="0" smtClean="0">
                <a:solidFill>
                  <a:schemeClr val="bg1"/>
                </a:solidFill>
              </a:rPr>
              <a:t>سما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آه </a:t>
            </a:r>
            <a:r>
              <a:rPr lang="fa-IR" sz="4800" b="1" dirty="0">
                <a:solidFill>
                  <a:schemeClr val="bg1"/>
                </a:solidFill>
              </a:rPr>
              <a:t>ای </a:t>
            </a:r>
            <a:r>
              <a:rPr lang="fa-IR" sz="4800" b="1" dirty="0" smtClean="0">
                <a:solidFill>
                  <a:schemeClr val="bg1"/>
                </a:solidFill>
              </a:rPr>
              <a:t>مسیح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آه </a:t>
            </a:r>
            <a:r>
              <a:rPr lang="fa-IR" sz="4800" b="1" dirty="0">
                <a:solidFill>
                  <a:schemeClr val="bg1"/>
                </a:solidFill>
              </a:rPr>
              <a:t>ای مسیح بازگشت نما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فرمان او را </a:t>
            </a:r>
            <a:r>
              <a:rPr lang="fa-IR" sz="4400" dirty="0" smtClean="0">
                <a:solidFill>
                  <a:schemeClr val="bg1"/>
                </a:solidFill>
              </a:rPr>
              <a:t>بشنویم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کلامش </a:t>
            </a:r>
            <a:r>
              <a:rPr lang="fa-IR" sz="4400" dirty="0">
                <a:solidFill>
                  <a:schemeClr val="bg1"/>
                </a:solidFill>
              </a:rPr>
              <a:t>هر جا رسانیم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فرصت نباشد بیش از </a:t>
            </a:r>
            <a:r>
              <a:rPr lang="fa-IR" sz="4400" dirty="0" smtClean="0">
                <a:solidFill>
                  <a:schemeClr val="bg1"/>
                </a:solidFill>
              </a:rPr>
              <a:t>این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پیش </a:t>
            </a:r>
            <a:r>
              <a:rPr lang="fa-IR" sz="4400" dirty="0">
                <a:solidFill>
                  <a:schemeClr val="bg1"/>
                </a:solidFill>
              </a:rPr>
              <a:t>از ظهور تخت نشین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5234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533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dirty="0" smtClean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فرموده او بیدار </a:t>
            </a:r>
            <a:r>
              <a:rPr lang="fa-IR" sz="4400" dirty="0" smtClean="0">
                <a:solidFill>
                  <a:schemeClr val="bg1"/>
                </a:solidFill>
              </a:rPr>
              <a:t>شوید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انتظارها </a:t>
            </a:r>
            <a:r>
              <a:rPr lang="fa-IR" sz="4400" dirty="0">
                <a:solidFill>
                  <a:schemeClr val="bg1"/>
                </a:solidFill>
              </a:rPr>
              <a:t>به سر رسید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سوی ابرها نگاه </a:t>
            </a:r>
            <a:r>
              <a:rPr lang="fa-IR" sz="4400" dirty="0" smtClean="0">
                <a:solidFill>
                  <a:schemeClr val="bg1"/>
                </a:solidFill>
              </a:rPr>
              <a:t>کنید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فرزند </a:t>
            </a:r>
            <a:r>
              <a:rPr lang="fa-IR" sz="4400" dirty="0">
                <a:solidFill>
                  <a:schemeClr val="bg1"/>
                </a:solidFill>
              </a:rPr>
              <a:t>خدا را بینید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8164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800" b="1" dirty="0">
                <a:solidFill>
                  <a:schemeClr val="bg1"/>
                </a:solidFill>
              </a:rPr>
              <a:t>آه ای مسیح بازگشت </a:t>
            </a:r>
            <a:r>
              <a:rPr lang="fa-IR" sz="4800" b="1" dirty="0" smtClean="0">
                <a:solidFill>
                  <a:schemeClr val="bg1"/>
                </a:solidFill>
              </a:rPr>
              <a:t>نما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آرامی </a:t>
            </a:r>
            <a:r>
              <a:rPr lang="fa-IR" sz="4800" b="1" dirty="0">
                <a:solidFill>
                  <a:schemeClr val="bg1"/>
                </a:solidFill>
              </a:rPr>
              <a:t>و امید ما 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b="1" dirty="0">
                <a:solidFill>
                  <a:schemeClr val="bg1"/>
                </a:solidFill>
              </a:rPr>
              <a:t>رویم با تو سوی </a:t>
            </a:r>
            <a:r>
              <a:rPr lang="fa-IR" sz="4800" b="1" dirty="0" smtClean="0">
                <a:solidFill>
                  <a:schemeClr val="bg1"/>
                </a:solidFill>
              </a:rPr>
              <a:t>سما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آه </a:t>
            </a:r>
            <a:r>
              <a:rPr lang="fa-IR" sz="4800" b="1" dirty="0">
                <a:solidFill>
                  <a:schemeClr val="bg1"/>
                </a:solidFill>
              </a:rPr>
              <a:t>ای </a:t>
            </a:r>
            <a:r>
              <a:rPr lang="fa-IR" sz="4800" b="1" dirty="0" smtClean="0">
                <a:solidFill>
                  <a:schemeClr val="bg1"/>
                </a:solidFill>
              </a:rPr>
              <a:t>مسیح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آه </a:t>
            </a:r>
            <a:r>
              <a:rPr lang="fa-IR" sz="4800" b="1" dirty="0">
                <a:solidFill>
                  <a:schemeClr val="bg1"/>
                </a:solidFill>
              </a:rPr>
              <a:t>ای مسیح بازگشت نما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0598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533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dirty="0" smtClean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این است امید پر </a:t>
            </a:r>
            <a:r>
              <a:rPr lang="fa-IR" sz="4400" dirty="0" smtClean="0">
                <a:solidFill>
                  <a:schemeClr val="bg1"/>
                </a:solidFill>
              </a:rPr>
              <a:t>جلال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که </a:t>
            </a:r>
            <a:r>
              <a:rPr lang="fa-IR" sz="4400" dirty="0">
                <a:solidFill>
                  <a:schemeClr val="bg1"/>
                </a:solidFill>
              </a:rPr>
              <a:t>او زداید هر ملال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پاک نماید اشک غم </a:t>
            </a:r>
            <a:r>
              <a:rPr lang="fa-IR" sz="4400" dirty="0" smtClean="0">
                <a:solidFill>
                  <a:schemeClr val="bg1"/>
                </a:solidFill>
              </a:rPr>
              <a:t>را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ز </a:t>
            </a:r>
            <a:r>
              <a:rPr lang="fa-IR" sz="4400" dirty="0">
                <a:solidFill>
                  <a:schemeClr val="bg1"/>
                </a:solidFill>
              </a:rPr>
              <a:t>چشمان گریان ما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0754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533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dirty="0" smtClean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جفاها پایان </a:t>
            </a:r>
            <a:r>
              <a:rPr lang="fa-IR" sz="4400" dirty="0" smtClean="0">
                <a:solidFill>
                  <a:schemeClr val="bg1"/>
                </a:solidFill>
              </a:rPr>
              <a:t>پذیر</a:t>
            </a:r>
            <a:r>
              <a:rPr lang="fa-IR" sz="4400" dirty="0">
                <a:solidFill>
                  <a:schemeClr val="bg1"/>
                </a:solidFill>
              </a:rPr>
              <a:t>ن</a:t>
            </a:r>
            <a:r>
              <a:rPr lang="fa-IR" sz="4400" dirty="0" smtClean="0">
                <a:solidFill>
                  <a:schemeClr val="bg1"/>
                </a:solidFill>
              </a:rPr>
              <a:t>د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شادی </a:t>
            </a:r>
            <a:r>
              <a:rPr lang="fa-IR" sz="4400" dirty="0">
                <a:solidFill>
                  <a:schemeClr val="bg1"/>
                </a:solidFill>
              </a:rPr>
              <a:t>ها جایگزین شوند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پروانه وار به دور </a:t>
            </a:r>
            <a:r>
              <a:rPr lang="fa-IR" sz="4400" dirty="0" smtClean="0">
                <a:solidFill>
                  <a:schemeClr val="bg1"/>
                </a:solidFill>
              </a:rPr>
              <a:t>او</a:t>
            </a: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گردیم </a:t>
            </a:r>
            <a:r>
              <a:rPr lang="fa-IR" sz="4400" dirty="0">
                <a:solidFill>
                  <a:schemeClr val="bg1"/>
                </a:solidFill>
              </a:rPr>
              <a:t>و بال و پر زنیم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7931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800" b="1" dirty="0">
                <a:solidFill>
                  <a:schemeClr val="bg1"/>
                </a:solidFill>
              </a:rPr>
              <a:t>آه ای مسیح بازگشت </a:t>
            </a:r>
            <a:r>
              <a:rPr lang="fa-IR" sz="4800" b="1" dirty="0" smtClean="0">
                <a:solidFill>
                  <a:schemeClr val="bg1"/>
                </a:solidFill>
              </a:rPr>
              <a:t>نما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آرامی </a:t>
            </a:r>
            <a:r>
              <a:rPr lang="fa-IR" sz="4800" b="1" dirty="0">
                <a:solidFill>
                  <a:schemeClr val="bg1"/>
                </a:solidFill>
              </a:rPr>
              <a:t>و امید ما 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b="1" dirty="0">
                <a:solidFill>
                  <a:schemeClr val="bg1"/>
                </a:solidFill>
              </a:rPr>
              <a:t>رویم با تو سوی </a:t>
            </a:r>
            <a:r>
              <a:rPr lang="fa-IR" sz="4800" b="1" dirty="0" smtClean="0">
                <a:solidFill>
                  <a:schemeClr val="bg1"/>
                </a:solidFill>
              </a:rPr>
              <a:t>سما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آه </a:t>
            </a:r>
            <a:r>
              <a:rPr lang="fa-IR" sz="4800" b="1" dirty="0">
                <a:solidFill>
                  <a:schemeClr val="bg1"/>
                </a:solidFill>
              </a:rPr>
              <a:t>ای </a:t>
            </a:r>
            <a:r>
              <a:rPr lang="fa-IR" sz="4800" b="1" dirty="0" smtClean="0">
                <a:solidFill>
                  <a:schemeClr val="bg1"/>
                </a:solidFill>
              </a:rPr>
              <a:t>مسیح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آه </a:t>
            </a:r>
            <a:r>
              <a:rPr lang="fa-IR" sz="4800" b="1" dirty="0">
                <a:solidFill>
                  <a:schemeClr val="bg1"/>
                </a:solidFill>
              </a:rPr>
              <a:t>ای مسیح بازگشت نما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0460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137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EN</cp:lastModifiedBy>
  <cp:revision>149</cp:revision>
  <dcterms:created xsi:type="dcterms:W3CDTF">2011-05-11T04:49:46Z</dcterms:created>
  <dcterms:modified xsi:type="dcterms:W3CDTF">2020-05-07T00:35:02Z</dcterms:modified>
</cp:coreProperties>
</file>