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مردی از </a:t>
            </a:r>
            <a:r>
              <a:rPr lang="ar-SA" sz="4400" dirty="0" smtClean="0">
                <a:solidFill>
                  <a:schemeClr val="bg1"/>
                </a:solidFill>
              </a:rPr>
              <a:t>ناصره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اسمش </a:t>
            </a:r>
            <a:r>
              <a:rPr lang="ar-SA" sz="4400" dirty="0">
                <a:solidFill>
                  <a:schemeClr val="bg1"/>
                </a:solidFill>
              </a:rPr>
              <a:t>بود </a:t>
            </a:r>
            <a:r>
              <a:rPr lang="ar-SA" sz="4400" dirty="0" smtClean="0">
                <a:solidFill>
                  <a:schemeClr val="bg1"/>
                </a:solidFill>
              </a:rPr>
              <a:t>عیسی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مصلوب گشت روی </a:t>
            </a:r>
            <a:r>
              <a:rPr lang="ar-SA" sz="4400" dirty="0" smtClean="0">
                <a:solidFill>
                  <a:schemeClr val="bg1"/>
                </a:solidFill>
              </a:rPr>
              <a:t>کوهی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به </a:t>
            </a:r>
            <a:r>
              <a:rPr lang="ar-SA" sz="4400" dirty="0">
                <a:solidFill>
                  <a:schemeClr val="bg1"/>
                </a:solidFill>
              </a:rPr>
              <a:t>اسم جلجتا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بر بدن جای </a:t>
            </a:r>
            <a:r>
              <a:rPr lang="ar-SA" sz="4400" dirty="0" smtClean="0">
                <a:solidFill>
                  <a:schemeClr val="bg1"/>
                </a:solidFill>
              </a:rPr>
              <a:t>شلاق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بر </a:t>
            </a:r>
            <a:r>
              <a:rPr lang="ar-SA" sz="4400" dirty="0">
                <a:solidFill>
                  <a:schemeClr val="bg1"/>
                </a:solidFill>
              </a:rPr>
              <a:t>سرش تاجی از </a:t>
            </a:r>
            <a:r>
              <a:rPr lang="ar-SA" sz="4400" dirty="0" smtClean="0">
                <a:solidFill>
                  <a:schemeClr val="bg1"/>
                </a:solidFill>
              </a:rPr>
              <a:t>خار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به دستان میخ کوبیده	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بر </a:t>
            </a:r>
            <a:r>
              <a:rPr lang="ar-SA" sz="4400" dirty="0">
                <a:solidFill>
                  <a:schemeClr val="bg1"/>
                </a:solidFill>
              </a:rPr>
              <a:t>صلیب رنج ها کشیده</a:t>
            </a:r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5400" dirty="0">
                <a:solidFill>
                  <a:schemeClr val="bg1"/>
                </a:solidFill>
              </a:rPr>
              <a:t>اما او گفت: تمام شد</a:t>
            </a:r>
            <a:r>
              <a:rPr lang="ar-SA" sz="5400" b="1" dirty="0">
                <a:solidFill>
                  <a:schemeClr val="bg1"/>
                </a:solidFill>
              </a:rPr>
              <a:t/>
            </a:r>
            <a:br>
              <a:rPr lang="ar-SA" sz="5400" b="1" dirty="0">
                <a:solidFill>
                  <a:schemeClr val="bg1"/>
                </a:solidFill>
              </a:rPr>
            </a:b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دیدمش روی </a:t>
            </a:r>
            <a:r>
              <a:rPr lang="ar-SA" sz="4400" dirty="0" smtClean="0">
                <a:solidFill>
                  <a:schemeClr val="bg1"/>
                </a:solidFill>
              </a:rPr>
              <a:t>کوه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بر </a:t>
            </a:r>
            <a:r>
              <a:rPr lang="ar-SA" sz="4400" dirty="0">
                <a:solidFill>
                  <a:schemeClr val="bg1"/>
                </a:solidFill>
              </a:rPr>
              <a:t>صلیب </a:t>
            </a:r>
            <a:r>
              <a:rPr lang="ar-SA" sz="4400" dirty="0" smtClean="0">
                <a:solidFill>
                  <a:schemeClr val="bg1"/>
                </a:solidFill>
              </a:rPr>
              <a:t>میخکوب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دیدم خدایم </a:t>
            </a:r>
            <a:r>
              <a:rPr lang="ar-SA" sz="4400" dirty="0" smtClean="0">
                <a:solidFill>
                  <a:schemeClr val="bg1"/>
                </a:solidFill>
              </a:rPr>
              <a:t>را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عیسایم </a:t>
            </a:r>
            <a:r>
              <a:rPr lang="ar-SA" sz="4400" dirty="0">
                <a:solidFill>
                  <a:schemeClr val="bg1"/>
                </a:solidFill>
              </a:rPr>
              <a:t>را</a:t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23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امروز خدا با </a:t>
            </a:r>
            <a:r>
              <a:rPr lang="fa-IR" sz="4400" dirty="0" smtClean="0">
                <a:solidFill>
                  <a:schemeClr val="bg1"/>
                </a:solidFill>
              </a:rPr>
              <a:t>ماست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دلها </a:t>
            </a:r>
            <a:r>
              <a:rPr lang="fa-IR" sz="4400" dirty="0" smtClean="0">
                <a:solidFill>
                  <a:schemeClr val="bg1"/>
                </a:solidFill>
              </a:rPr>
              <a:t>آشناست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امروز خدا با </a:t>
            </a:r>
            <a:r>
              <a:rPr lang="fa-IR" sz="4400" dirty="0" smtClean="0">
                <a:solidFill>
                  <a:schemeClr val="bg1"/>
                </a:solidFill>
              </a:rPr>
              <a:t>ماست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قلب ماست</a:t>
            </a:r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16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34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EN</cp:lastModifiedBy>
  <cp:revision>147</cp:revision>
  <dcterms:created xsi:type="dcterms:W3CDTF">2011-05-11T04:49:46Z</dcterms:created>
  <dcterms:modified xsi:type="dcterms:W3CDTF">2020-04-10T23:40:00Z</dcterms:modified>
</cp:coreProperties>
</file>