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ar-SA" sz="4400" dirty="0">
                <a:solidFill>
                  <a:schemeClr val="bg1"/>
                </a:solidFill>
              </a:rPr>
              <a:t>نام عیسی برتر از هر </a:t>
            </a:r>
            <a:r>
              <a:rPr lang="ar-SA" sz="4400" dirty="0" smtClean="0">
                <a:solidFill>
                  <a:schemeClr val="bg1"/>
                </a:solidFill>
              </a:rPr>
              <a:t>نامیست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نام عیسی پر قدرت و </a:t>
            </a:r>
            <a:r>
              <a:rPr lang="ar-SA" sz="4400" dirty="0" smtClean="0">
                <a:solidFill>
                  <a:schemeClr val="bg1"/>
                </a:solidFill>
              </a:rPr>
              <a:t>زیبا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در نام عیسی </a:t>
            </a:r>
            <a:r>
              <a:rPr lang="ar-SA" sz="4400" dirty="0" smtClean="0">
                <a:solidFill>
                  <a:schemeClr val="bg1"/>
                </a:solidFill>
              </a:rPr>
              <a:t>پیروزیم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بر </a:t>
            </a:r>
            <a:r>
              <a:rPr lang="ar-SA" sz="4400" dirty="0">
                <a:solidFill>
                  <a:schemeClr val="bg1"/>
                </a:solidFill>
              </a:rPr>
              <a:t>گناه و </a:t>
            </a:r>
            <a:r>
              <a:rPr lang="ar-SA" sz="4400" dirty="0" smtClean="0">
                <a:solidFill>
                  <a:schemeClr val="bg1"/>
                </a:solidFill>
              </a:rPr>
              <a:t>شیطان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/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نام عیسی برتر از هر </a:t>
            </a:r>
            <a:r>
              <a:rPr lang="ar-SA" sz="4400" dirty="0" smtClean="0">
                <a:solidFill>
                  <a:schemeClr val="bg1"/>
                </a:solidFill>
              </a:rPr>
              <a:t>نامیست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نام عیسی لایق </a:t>
            </a:r>
            <a:r>
              <a:rPr lang="ar-SA" sz="4400" dirty="0" smtClean="0">
                <a:solidFill>
                  <a:schemeClr val="bg1"/>
                </a:solidFill>
              </a:rPr>
              <a:t>پرستش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از هر ملت و قوم و </a:t>
            </a:r>
            <a:r>
              <a:rPr lang="ar-SA" sz="4400" dirty="0" smtClean="0">
                <a:solidFill>
                  <a:schemeClr val="bg1"/>
                </a:solidFill>
              </a:rPr>
              <a:t>زبان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نامش </a:t>
            </a:r>
            <a:r>
              <a:rPr lang="ar-SA" sz="4400" dirty="0">
                <a:solidFill>
                  <a:schemeClr val="bg1"/>
                </a:solidFill>
              </a:rPr>
              <a:t>را ستاییم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/>
            </a:r>
            <a:br>
              <a:rPr lang="fa-IR" sz="4400" b="1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128</cp:revision>
  <dcterms:created xsi:type="dcterms:W3CDTF">2011-05-11T04:49:46Z</dcterms:created>
  <dcterms:modified xsi:type="dcterms:W3CDTF">2020-01-31T00:41:27Z</dcterms:modified>
</cp:coreProperties>
</file>