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بر وعده هایت در </a:t>
            </a:r>
            <a:r>
              <a:rPr lang="fa-IR" sz="4400" dirty="0" smtClean="0">
                <a:solidFill>
                  <a:schemeClr val="bg1"/>
                </a:solidFill>
              </a:rPr>
              <a:t>امانتت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تکیه </a:t>
            </a:r>
            <a:r>
              <a:rPr lang="fa-IR" sz="4400" dirty="0">
                <a:solidFill>
                  <a:schemeClr val="bg1"/>
                </a:solidFill>
              </a:rPr>
              <a:t>دادم هر </a:t>
            </a:r>
            <a:r>
              <a:rPr lang="fa-IR" sz="4400" dirty="0" smtClean="0">
                <a:solidFill>
                  <a:schemeClr val="bg1"/>
                </a:solidFill>
              </a:rPr>
              <a:t>روزه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شاه جاودانی مالک جانی، پرجلالی</a:t>
            </a:r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حیات ما، قوت ما، در </a:t>
            </a:r>
            <a:r>
              <a:rPr lang="fa-IR" sz="4400" dirty="0" smtClean="0">
                <a:solidFill>
                  <a:schemeClr val="bg1"/>
                </a:solidFill>
              </a:rPr>
              <a:t>توست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کل هستی، فریاد زند، نیکویی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/>
            </a:r>
            <a:br>
              <a:rPr lang="fa-IR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خدای زنده ام، شفادهنده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امید </a:t>
            </a:r>
            <a:r>
              <a:rPr lang="fa-IR" sz="4400" b="1" dirty="0">
                <a:solidFill>
                  <a:schemeClr val="bg1"/>
                </a:solidFill>
              </a:rPr>
              <a:t>من ، همه </a:t>
            </a:r>
            <a:r>
              <a:rPr lang="fa-IR" sz="4400" b="1" dirty="0" smtClean="0">
                <a:solidFill>
                  <a:schemeClr val="bg1"/>
                </a:solidFill>
              </a:rPr>
              <a:t>چیزم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مصلوب </a:t>
            </a:r>
            <a:r>
              <a:rPr lang="ar-SA" sz="4400" b="1" dirty="0">
                <a:solidFill>
                  <a:schemeClr val="bg1"/>
                </a:solidFill>
              </a:rPr>
              <a:t>گشتی</a:t>
            </a:r>
            <a:r>
              <a:rPr lang="fa-IR" sz="4400" b="1" dirty="0">
                <a:solidFill>
                  <a:schemeClr val="bg1"/>
                </a:solidFill>
              </a:rPr>
              <a:t> بهر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نجات </a:t>
            </a:r>
            <a:r>
              <a:rPr lang="fa-IR" sz="4400" b="1" dirty="0">
                <a:solidFill>
                  <a:schemeClr val="bg1"/>
                </a:solidFill>
              </a:rPr>
              <a:t>دادی جان من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توسلطانم، همه چیزم</a:t>
            </a:r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575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تکیه ام بر </a:t>
            </a:r>
            <a:r>
              <a:rPr lang="fa-IR" sz="4400" b="1" dirty="0" smtClean="0">
                <a:solidFill>
                  <a:schemeClr val="bg1"/>
                </a:solidFill>
              </a:rPr>
              <a:t>توست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تکیه </a:t>
            </a:r>
            <a:r>
              <a:rPr lang="fa-IR" sz="4400" b="1" dirty="0">
                <a:solidFill>
                  <a:schemeClr val="bg1"/>
                </a:solidFill>
              </a:rPr>
              <a:t>ام بر </a:t>
            </a:r>
            <a:r>
              <a:rPr lang="fa-IR" sz="4400" b="1" dirty="0" smtClean="0">
                <a:solidFill>
                  <a:schemeClr val="bg1"/>
                </a:solidFill>
              </a:rPr>
              <a:t>توست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تکیه </a:t>
            </a:r>
            <a:r>
              <a:rPr lang="fa-IR" sz="4400" b="1" dirty="0">
                <a:solidFill>
                  <a:schemeClr val="bg1"/>
                </a:solidFill>
              </a:rPr>
              <a:t>ام بر توست خداوندم</a:t>
            </a:r>
            <a:r>
              <a:rPr lang="fa-IR" sz="4400" b="1" dirty="0">
                <a:solidFill>
                  <a:schemeClr val="bg1"/>
                </a:solidFill>
              </a:rPr>
              <a:t/>
            </a:r>
            <a:br>
              <a:rPr lang="fa-IR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039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خدای زنده ام، شفادهنده </a:t>
            </a:r>
            <a:r>
              <a:rPr lang="fa-IR" sz="4400" b="1" dirty="0" smtClean="0">
                <a:solidFill>
                  <a:schemeClr val="bg1"/>
                </a:solidFill>
              </a:rPr>
              <a:t>ام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امید </a:t>
            </a:r>
            <a:r>
              <a:rPr lang="fa-IR" sz="4400" b="1" dirty="0">
                <a:solidFill>
                  <a:schemeClr val="bg1"/>
                </a:solidFill>
              </a:rPr>
              <a:t>من ، همه </a:t>
            </a:r>
            <a:r>
              <a:rPr lang="fa-IR" sz="4400" b="1" dirty="0" smtClean="0">
                <a:solidFill>
                  <a:schemeClr val="bg1"/>
                </a:solidFill>
              </a:rPr>
              <a:t>چیزم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مصلوب </a:t>
            </a:r>
            <a:r>
              <a:rPr lang="ar-SA" sz="4400" b="1" dirty="0">
                <a:solidFill>
                  <a:schemeClr val="bg1"/>
                </a:solidFill>
              </a:rPr>
              <a:t>گشتی</a:t>
            </a:r>
            <a:r>
              <a:rPr lang="fa-IR" sz="4400" b="1" dirty="0">
                <a:solidFill>
                  <a:schemeClr val="bg1"/>
                </a:solidFill>
              </a:rPr>
              <a:t> بهر </a:t>
            </a:r>
            <a:r>
              <a:rPr lang="fa-IR" sz="4400" b="1" dirty="0" smtClean="0">
                <a:solidFill>
                  <a:schemeClr val="bg1"/>
                </a:solidFill>
              </a:rPr>
              <a:t>من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نجات </a:t>
            </a:r>
            <a:r>
              <a:rPr lang="fa-IR" sz="4400" b="1" dirty="0">
                <a:solidFill>
                  <a:schemeClr val="bg1"/>
                </a:solidFill>
              </a:rPr>
              <a:t>دادی جان من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توسلطانم، همه چیزم</a:t>
            </a:r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378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</Words>
  <Application>Microsoft Office PowerPoint</Application>
  <PresentationFormat>On-screen Show (4:3)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124</cp:revision>
  <dcterms:created xsi:type="dcterms:W3CDTF">2011-05-11T04:49:46Z</dcterms:created>
  <dcterms:modified xsi:type="dcterms:W3CDTF">2020-01-30T23:58:24Z</dcterms:modified>
</cp:coreProperties>
</file>