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7" r:id="rId6"/>
    <p:sldId id="268" r:id="rId7"/>
    <p:sldId id="269" r:id="rId8"/>
    <p:sldId id="263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6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0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dirty="0" smtClean="0">
                <a:solidFill>
                  <a:schemeClr val="bg1"/>
                </a:solidFill>
              </a:rPr>
              <a:t>صبحگاهان </a:t>
            </a:r>
            <a:r>
              <a:rPr lang="fa-IR" sz="4400" dirty="0">
                <a:solidFill>
                  <a:schemeClr val="bg1"/>
                </a:solidFill>
              </a:rPr>
              <a:t>سرایم بشنوی </a:t>
            </a:r>
            <a:r>
              <a:rPr lang="fa-IR" sz="4400" dirty="0" smtClean="0">
                <a:solidFill>
                  <a:schemeClr val="bg1"/>
                </a:solidFill>
              </a:rPr>
              <a:t>دعایم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نورت درخشان </a:t>
            </a:r>
            <a:r>
              <a:rPr lang="fa-IR" sz="4400" dirty="0" smtClean="0">
                <a:solidFill>
                  <a:schemeClr val="bg1"/>
                </a:solidFill>
              </a:rPr>
              <a:t>کرد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شب </a:t>
            </a:r>
            <a:r>
              <a:rPr lang="fa-IR" sz="4400" dirty="0">
                <a:solidFill>
                  <a:schemeClr val="bg1"/>
                </a:solidFill>
              </a:rPr>
              <a:t>تاریک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که ترسم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پادشاه </a:t>
            </a:r>
            <a:r>
              <a:rPr lang="fa-IR" sz="4400" b="1" dirty="0" smtClean="0">
                <a:solidFill>
                  <a:schemeClr val="bg1"/>
                </a:solidFill>
              </a:rPr>
              <a:t>ابدی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دوستم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لشکرهای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آسمانی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9659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دشمن نابود گردد، در زیر پای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سپر و </a:t>
            </a:r>
            <a:r>
              <a:rPr lang="fa-IR" sz="4400" dirty="0" smtClean="0">
                <a:solidFill>
                  <a:schemeClr val="bg1"/>
                </a:solidFill>
              </a:rPr>
              <a:t>شمشیر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زمان </a:t>
            </a:r>
            <a:r>
              <a:rPr lang="fa-IR" sz="4400" dirty="0" smtClean="0">
                <a:solidFill>
                  <a:schemeClr val="bg1"/>
                </a:solidFill>
              </a:rPr>
              <a:t>سختی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که ترسم</a:t>
            </a:r>
            <a:r>
              <a:rPr lang="fa-IR" sz="4400" b="1" dirty="0">
                <a:solidFill>
                  <a:schemeClr val="bg1"/>
                </a:solidFill>
              </a:rPr>
              <a:t/>
            </a:r>
            <a:br>
              <a:rPr lang="fa-IR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دانم که در پیش </a:t>
            </a:r>
            <a:r>
              <a:rPr lang="fa-IR" sz="4400" b="1" dirty="0" smtClean="0">
                <a:solidFill>
                  <a:schemeClr val="bg1"/>
                </a:solidFill>
              </a:rPr>
              <a:t>رود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ایستد پشت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فرشتگان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575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پادشاه </a:t>
            </a:r>
            <a:r>
              <a:rPr lang="fa-IR" sz="4400" b="1" dirty="0" smtClean="0">
                <a:solidFill>
                  <a:schemeClr val="bg1"/>
                </a:solidFill>
              </a:rPr>
              <a:t>ابدی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دوستم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لشکرهای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آسمانی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5179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نامت قوتم است، تو تنها نجاتم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آزادی دهی و پیروزی </a:t>
            </a:r>
            <a:r>
              <a:rPr lang="fa-IR" sz="4400" dirty="0" smtClean="0">
                <a:solidFill>
                  <a:schemeClr val="bg1"/>
                </a:solidFill>
              </a:rPr>
              <a:t>بخشی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که ترسم</a:t>
            </a:r>
            <a:r>
              <a:rPr lang="fa-IR" sz="4400" b="1" dirty="0">
                <a:solidFill>
                  <a:schemeClr val="bg1"/>
                </a:solidFill>
              </a:rPr>
              <a:t>، </a:t>
            </a:r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که ترسم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167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دانم که در پیش </a:t>
            </a:r>
            <a:r>
              <a:rPr lang="fa-IR" sz="4400" b="1" dirty="0" smtClean="0">
                <a:solidFill>
                  <a:schemeClr val="bg1"/>
                </a:solidFill>
              </a:rPr>
              <a:t>رود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ایستد پشت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فرشتگان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929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پادشاه </a:t>
            </a:r>
            <a:r>
              <a:rPr lang="fa-IR" sz="4400" b="1" dirty="0" smtClean="0">
                <a:solidFill>
                  <a:schemeClr val="bg1"/>
                </a:solidFill>
              </a:rPr>
              <a:t>ابدی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دوستم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لشکرهای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آسمانی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289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i="1" dirty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هیچ چیز بر ضد من </a:t>
            </a:r>
            <a:r>
              <a:rPr lang="fa-IR" sz="4400" i="1" dirty="0" smtClean="0">
                <a:solidFill>
                  <a:schemeClr val="bg1"/>
                </a:solidFill>
              </a:rPr>
              <a:t>نایستد</a:t>
            </a:r>
            <a:endParaRPr lang="en-US" sz="4400" i="1" dirty="0" smtClean="0">
              <a:solidFill>
                <a:schemeClr val="bg1"/>
              </a:solidFill>
            </a:endParaRPr>
          </a:p>
          <a:p>
            <a:pPr rtl="1"/>
            <a:r>
              <a:rPr lang="fa-IR" sz="4400" i="1" dirty="0" smtClean="0">
                <a:solidFill>
                  <a:schemeClr val="bg1"/>
                </a:solidFill>
              </a:rPr>
              <a:t>دنیایم </a:t>
            </a:r>
            <a:r>
              <a:rPr lang="fa-IR" sz="4400" i="1" dirty="0">
                <a:solidFill>
                  <a:schemeClr val="bg1"/>
                </a:solidFill>
              </a:rPr>
              <a:t>در دستان </a:t>
            </a:r>
            <a:r>
              <a:rPr lang="fa-IR" sz="4400" i="1" dirty="0" smtClean="0">
                <a:solidFill>
                  <a:schemeClr val="bg1"/>
                </a:solidFill>
              </a:rPr>
              <a:t>توست</a:t>
            </a:r>
            <a:endParaRPr lang="en-US" sz="4400" i="1" dirty="0" smtClean="0">
              <a:solidFill>
                <a:schemeClr val="bg1"/>
              </a:solidFill>
            </a:endParaRPr>
          </a:p>
          <a:p>
            <a:pPr rtl="1"/>
            <a:r>
              <a:rPr lang="fa-IR" sz="4400" i="1" dirty="0">
                <a:solidFill>
                  <a:schemeClr val="bg1"/>
                </a:solidFill>
              </a:rPr>
              <a:t>من می ایستم بر قولهای </a:t>
            </a:r>
            <a:r>
              <a:rPr lang="fa-IR" sz="4400" i="1" dirty="0" smtClean="0">
                <a:solidFill>
                  <a:schemeClr val="bg1"/>
                </a:solidFill>
              </a:rPr>
              <a:t>تو</a:t>
            </a:r>
            <a:endParaRPr lang="en-US" sz="4400" i="1" dirty="0" smtClean="0">
              <a:solidFill>
                <a:schemeClr val="bg1"/>
              </a:solidFill>
            </a:endParaRPr>
          </a:p>
          <a:p>
            <a:pPr rtl="1"/>
            <a:r>
              <a:rPr lang="en-US" sz="4400" i="1" dirty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تو امینی، با وفایی</a:t>
            </a:r>
            <a:r>
              <a:rPr lang="fa-IR" sz="4400" b="1" dirty="0">
                <a:solidFill>
                  <a:schemeClr val="bg1"/>
                </a:solidFill>
              </a:rPr>
              <a:t/>
            </a:r>
            <a:br>
              <a:rPr lang="fa-IR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471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دانم که در پیش </a:t>
            </a:r>
            <a:r>
              <a:rPr lang="fa-IR" sz="4400" b="1" dirty="0" smtClean="0">
                <a:solidFill>
                  <a:schemeClr val="bg1"/>
                </a:solidFill>
              </a:rPr>
              <a:t>رود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و </a:t>
            </a:r>
            <a:r>
              <a:rPr lang="fa-IR" sz="4400" b="1" dirty="0">
                <a:solidFill>
                  <a:schemeClr val="bg1"/>
                </a:solidFill>
              </a:rPr>
              <a:t>ایستد پشت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خدای </a:t>
            </a:r>
            <a:r>
              <a:rPr lang="fa-IR" sz="4400" b="1" dirty="0" smtClean="0">
                <a:solidFill>
                  <a:schemeClr val="bg1"/>
                </a:solidFill>
              </a:rPr>
              <a:t>فرشتگان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همیشه </a:t>
            </a:r>
            <a:r>
              <a:rPr lang="fa-IR" sz="4400" b="1" dirty="0">
                <a:solidFill>
                  <a:schemeClr val="bg1"/>
                </a:solidFill>
              </a:rPr>
              <a:t>با من 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910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</Words>
  <Application>Microsoft Office PowerPoint</Application>
  <PresentationFormat>On-screen Show (4:3)</PresentationFormat>
  <Paragraphs>58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119</cp:revision>
  <dcterms:created xsi:type="dcterms:W3CDTF">2011-05-11T04:49:46Z</dcterms:created>
  <dcterms:modified xsi:type="dcterms:W3CDTF">2020-01-30T23:15:26Z</dcterms:modified>
</cp:coreProperties>
</file>