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4" r:id="rId5"/>
    <p:sldId id="262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92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2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fa-IR" sz="4400" b="1" dirty="0">
                <a:solidFill>
                  <a:schemeClr val="bg1"/>
                </a:solidFill>
              </a:rPr>
              <a:t>عیسی،  خداوند و </a:t>
            </a:r>
            <a:r>
              <a:rPr lang="fa-IR" sz="4400" b="1" dirty="0" smtClean="0">
                <a:solidFill>
                  <a:schemeClr val="bg1"/>
                </a:solidFill>
              </a:rPr>
              <a:t>شاهمی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r>
              <a:rPr lang="fa-IR" sz="4400" b="1" dirty="0">
                <a:solidFill>
                  <a:schemeClr val="bg1"/>
                </a:solidFill>
              </a:rPr>
              <a:t>،  حقیقت و </a:t>
            </a:r>
            <a:r>
              <a:rPr lang="fa-IR" sz="4400" b="1" dirty="0" smtClean="0">
                <a:solidFill>
                  <a:schemeClr val="bg1"/>
                </a:solidFill>
              </a:rPr>
              <a:t>راهمی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عیسی،  رفیق و همراهمی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هللویاه، هللویاه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سرایم  تا </a:t>
            </a:r>
            <a:r>
              <a:rPr lang="fa-IR" sz="4400" dirty="0" smtClean="0">
                <a:solidFill>
                  <a:schemeClr val="bg1"/>
                </a:solidFill>
              </a:rPr>
              <a:t>ابد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از </a:t>
            </a:r>
            <a:r>
              <a:rPr lang="fa-IR" sz="4400" dirty="0">
                <a:solidFill>
                  <a:schemeClr val="bg1"/>
                </a:solidFill>
              </a:rPr>
              <a:t>نام و از </a:t>
            </a:r>
            <a:r>
              <a:rPr lang="fa-IR" sz="4400" dirty="0" smtClean="0">
                <a:solidFill>
                  <a:schemeClr val="bg1"/>
                </a:solidFill>
              </a:rPr>
              <a:t>راهت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ندارم  شرمی </a:t>
            </a:r>
            <a:r>
              <a:rPr lang="fa-IR" sz="4400" dirty="0" smtClean="0">
                <a:solidFill>
                  <a:schemeClr val="bg1"/>
                </a:solidFill>
              </a:rPr>
              <a:t>از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صلیب </a:t>
            </a:r>
            <a:r>
              <a:rPr lang="fa-IR" sz="4400" dirty="0">
                <a:solidFill>
                  <a:schemeClr val="bg1"/>
                </a:solidFill>
              </a:rPr>
              <a:t>و  نجاتت</a:t>
            </a:r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درعمق  دره </a:t>
            </a:r>
            <a:r>
              <a:rPr lang="fa-IR" sz="4400" dirty="0" smtClean="0">
                <a:solidFill>
                  <a:schemeClr val="bg1"/>
                </a:solidFill>
              </a:rPr>
              <a:t>ها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fa-IR" sz="4400" dirty="0" smtClean="0">
                <a:solidFill>
                  <a:schemeClr val="bg1"/>
                </a:solidFill>
              </a:rPr>
              <a:t>بر </a:t>
            </a:r>
            <a:r>
              <a:rPr lang="fa-IR" sz="4400" dirty="0">
                <a:solidFill>
                  <a:schemeClr val="bg1"/>
                </a:solidFill>
              </a:rPr>
              <a:t>اوج   قله </a:t>
            </a:r>
            <a:r>
              <a:rPr lang="fa-IR" sz="4400" dirty="0" smtClean="0">
                <a:solidFill>
                  <a:schemeClr val="bg1"/>
                </a:solidFill>
              </a:rPr>
              <a:t>ها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سرایم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fa-IR" sz="4400" dirty="0">
                <a:solidFill>
                  <a:schemeClr val="bg1"/>
                </a:solidFill>
              </a:rPr>
              <a:t> نامت را،  هر جا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5179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fa-IR" sz="4400" b="1" dirty="0">
                <a:solidFill>
                  <a:schemeClr val="bg1"/>
                </a:solidFill>
              </a:rPr>
              <a:t>عیسی،  خداوند و </a:t>
            </a:r>
            <a:r>
              <a:rPr lang="fa-IR" sz="4400" b="1" dirty="0" smtClean="0">
                <a:solidFill>
                  <a:schemeClr val="bg1"/>
                </a:solidFill>
              </a:rPr>
              <a:t>شاهمی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r>
              <a:rPr lang="fa-IR" sz="4400" b="1" dirty="0">
                <a:solidFill>
                  <a:schemeClr val="bg1"/>
                </a:solidFill>
              </a:rPr>
              <a:t>،  حقیقت و </a:t>
            </a:r>
            <a:r>
              <a:rPr lang="fa-IR" sz="4400" b="1" dirty="0" smtClean="0">
                <a:solidFill>
                  <a:schemeClr val="bg1"/>
                </a:solidFill>
              </a:rPr>
              <a:t>راهمی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عیسی،  رفیق و همراهمی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هللویاه، هللویاه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466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دست افشان </a:t>
            </a:r>
            <a:r>
              <a:rPr lang="fa-IR" sz="4400" dirty="0" smtClean="0">
                <a:solidFill>
                  <a:schemeClr val="bg1"/>
                </a:solidFill>
              </a:rPr>
              <a:t>سرایم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از </a:t>
            </a:r>
            <a:r>
              <a:rPr lang="fa-IR" sz="4400" dirty="0">
                <a:solidFill>
                  <a:schemeClr val="bg1"/>
                </a:solidFill>
              </a:rPr>
              <a:t>وجد </a:t>
            </a:r>
            <a:r>
              <a:rPr lang="fa-IR" sz="4400" dirty="0" smtClean="0">
                <a:solidFill>
                  <a:schemeClr val="bg1"/>
                </a:solidFill>
              </a:rPr>
              <a:t>نجاتم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فیضت همراه </a:t>
            </a:r>
            <a:r>
              <a:rPr lang="fa-IR" sz="4400" dirty="0" smtClean="0">
                <a:solidFill>
                  <a:schemeClr val="bg1"/>
                </a:solidFill>
              </a:rPr>
              <a:t>من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بخشیده </a:t>
            </a:r>
            <a:r>
              <a:rPr lang="fa-IR" sz="4400" dirty="0">
                <a:solidFill>
                  <a:schemeClr val="bg1"/>
                </a:solidFill>
              </a:rPr>
              <a:t>حیاتم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4860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81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حمدت را </a:t>
            </a:r>
            <a:r>
              <a:rPr lang="fa-IR" sz="4400" dirty="0" smtClean="0">
                <a:solidFill>
                  <a:schemeClr val="bg1"/>
                </a:solidFill>
              </a:rPr>
              <a:t>سرایم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ای </a:t>
            </a:r>
            <a:r>
              <a:rPr lang="fa-IR" sz="4400" dirty="0">
                <a:solidFill>
                  <a:schemeClr val="bg1"/>
                </a:solidFill>
              </a:rPr>
              <a:t>هستی و </a:t>
            </a:r>
            <a:r>
              <a:rPr lang="fa-IR" sz="4400" dirty="0" smtClean="0">
                <a:solidFill>
                  <a:schemeClr val="bg1"/>
                </a:solidFill>
              </a:rPr>
              <a:t>راهم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آمرزیدی شرم و گناهم 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8692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fa-IR" sz="4400" b="1" dirty="0">
                <a:solidFill>
                  <a:schemeClr val="bg1"/>
                </a:solidFill>
              </a:rPr>
              <a:t>عیسی،  خداوند و </a:t>
            </a:r>
            <a:r>
              <a:rPr lang="fa-IR" sz="4400" b="1" dirty="0" smtClean="0">
                <a:solidFill>
                  <a:schemeClr val="bg1"/>
                </a:solidFill>
              </a:rPr>
              <a:t>شاهمی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r>
              <a:rPr lang="fa-IR" sz="4400" b="1" dirty="0">
                <a:solidFill>
                  <a:schemeClr val="bg1"/>
                </a:solidFill>
              </a:rPr>
              <a:t>،  حقیقت و </a:t>
            </a:r>
            <a:r>
              <a:rPr lang="fa-IR" sz="4400" b="1" dirty="0" smtClean="0">
                <a:solidFill>
                  <a:schemeClr val="bg1"/>
                </a:solidFill>
              </a:rPr>
              <a:t>راهمی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عیسی،  رفیق و همراهمی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هللویاه، هللویاه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506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</Words>
  <Application>Microsoft Office PowerPoint</Application>
  <PresentationFormat>On-screen Show (4:3)</PresentationFormat>
  <Paragraphs>30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104</cp:revision>
  <dcterms:created xsi:type="dcterms:W3CDTF">2011-05-11T04:49:46Z</dcterms:created>
  <dcterms:modified xsi:type="dcterms:W3CDTF">2020-01-30T20:32:35Z</dcterms:modified>
</cp:coreProperties>
</file>