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ar-SA" sz="4400" dirty="0">
                <a:solidFill>
                  <a:schemeClr val="bg1"/>
                </a:solidFill>
              </a:rPr>
              <a:t>قدّوس قدّوس، ای خدای </a:t>
            </a:r>
            <a:r>
              <a:rPr lang="ar-SA" sz="4400" dirty="0" smtClean="0">
                <a:solidFill>
                  <a:schemeClr val="bg1"/>
                </a:solidFill>
              </a:rPr>
              <a:t>قادر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ای منشاء و بانی کل دنیا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قدّوس قدّوس، ای خدای قادر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سلطنت تو تا ابد پا برجا 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ملکوت تو، ای شاه </a:t>
            </a:r>
            <a:r>
              <a:rPr lang="ar-SA" sz="4400" b="1" dirty="0" smtClean="0">
                <a:solidFill>
                  <a:schemeClr val="bg1"/>
                </a:solidFill>
              </a:rPr>
              <a:t>شاهان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بر زمین هم آید، چون آسمان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متبارک باد، نام </a:t>
            </a:r>
            <a:r>
              <a:rPr lang="fa-IR" sz="4400" b="1" dirty="0" smtClean="0">
                <a:solidFill>
                  <a:schemeClr val="bg1"/>
                </a:solidFill>
              </a:rPr>
              <a:t>قدّوست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پادشاه پر جلال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03026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نور امید، از صلیب تو تابید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تا نجات یابد، هر که آرد ایمان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شاه دوران، ای آغاز و پایان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تویی سلطان قلب من بی گمان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611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ملکوت تو، ای شاه </a:t>
            </a:r>
            <a:r>
              <a:rPr lang="ar-SA" sz="4400" b="1" dirty="0" smtClean="0">
                <a:solidFill>
                  <a:schemeClr val="bg1"/>
                </a:solidFill>
              </a:rPr>
              <a:t>شاهان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بر زمین هم آید، چون آسمان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متبارک باد، نام </a:t>
            </a:r>
            <a:r>
              <a:rPr lang="fa-IR" sz="4400" b="1" dirty="0" smtClean="0">
                <a:solidFill>
                  <a:schemeClr val="bg1"/>
                </a:solidFill>
              </a:rPr>
              <a:t>قدّوست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پادشاه پر جلال 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75504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90</cp:revision>
  <dcterms:created xsi:type="dcterms:W3CDTF">2011-05-11T04:49:46Z</dcterms:created>
  <dcterms:modified xsi:type="dcterms:W3CDTF">2020-01-29T00:11:20Z</dcterms:modified>
</cp:coreProperties>
</file>