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می خواهم در این </a:t>
            </a:r>
            <a:r>
              <a:rPr lang="fa-IR" sz="4400" dirty="0" smtClean="0">
                <a:solidFill>
                  <a:schemeClr val="bg1"/>
                </a:solidFill>
              </a:rPr>
              <a:t>بیابان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صدایت </a:t>
            </a:r>
            <a:r>
              <a:rPr lang="fa-IR" sz="4400" dirty="0">
                <a:solidFill>
                  <a:schemeClr val="bg1"/>
                </a:solidFill>
              </a:rPr>
              <a:t>باشم ای </a:t>
            </a:r>
            <a:r>
              <a:rPr lang="fa-IR" sz="4400" dirty="0" smtClean="0">
                <a:solidFill>
                  <a:schemeClr val="bg1"/>
                </a:solidFill>
              </a:rPr>
              <a:t>پدر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می خواهم در این </a:t>
            </a:r>
            <a:r>
              <a:rPr lang="fa-IR" sz="4400" dirty="0" smtClean="0">
                <a:solidFill>
                  <a:schemeClr val="bg1"/>
                </a:solidFill>
              </a:rPr>
              <a:t>بیابان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هموار </a:t>
            </a:r>
            <a:r>
              <a:rPr lang="fa-IR" sz="4400" dirty="0">
                <a:solidFill>
                  <a:schemeClr val="bg1"/>
                </a:solidFill>
              </a:rPr>
              <a:t>بسازم راهت را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dirty="0">
                <a:solidFill>
                  <a:schemeClr val="bg1"/>
                </a:solidFill>
              </a:rPr>
              <a:t>سرایم تو می آیی همچون </a:t>
            </a:r>
            <a:r>
              <a:rPr lang="fa-IR" sz="4400" dirty="0" smtClean="0">
                <a:solidFill>
                  <a:schemeClr val="bg1"/>
                </a:solidFill>
              </a:rPr>
              <a:t>نسیم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ای مسیح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خدایی که بود و هست تو آن </a:t>
            </a:r>
            <a:r>
              <a:rPr lang="fa-IR" sz="4400" dirty="0" smtClean="0">
                <a:solidFill>
                  <a:schemeClr val="bg1"/>
                </a:solidFill>
              </a:rPr>
              <a:t>خدایی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که </a:t>
            </a:r>
            <a:r>
              <a:rPr lang="fa-IR" sz="4400" dirty="0">
                <a:solidFill>
                  <a:schemeClr val="bg1"/>
                </a:solidFill>
              </a:rPr>
              <a:t>در راهی</a:t>
            </a:r>
            <a:br>
              <a:rPr lang="fa-IR" sz="4400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پادشاه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تو جلال بر تو جلال بر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پادشاه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تو جلال بر تو جلال بر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611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b="1" dirty="0">
                <a:solidFill>
                  <a:schemeClr val="bg1"/>
                </a:solidFill>
              </a:rPr>
              <a:t>ای </a:t>
            </a:r>
            <a:r>
              <a:rPr lang="fa-IR" sz="4400" b="1" dirty="0" smtClean="0">
                <a:solidFill>
                  <a:schemeClr val="bg1"/>
                </a:solidFill>
              </a:rPr>
              <a:t>قدوس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تو جلال بر تو جلال بر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تو جلال بر تو جلال بر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46186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83</cp:revision>
  <dcterms:created xsi:type="dcterms:W3CDTF">2011-05-11T04:49:46Z</dcterms:created>
  <dcterms:modified xsi:type="dcterms:W3CDTF">2020-01-28T20:23:50Z</dcterms:modified>
</cp:coreProperties>
</file>