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ar-SA" sz="4400" dirty="0">
                <a:solidFill>
                  <a:schemeClr val="bg1"/>
                </a:solidFill>
              </a:rPr>
              <a:t>بیشتر عشقت را بریز درقلبم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بیشتر قوت بریز در وجودم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b="1" dirty="0">
                <a:solidFill>
                  <a:schemeClr val="bg1"/>
                </a:solidFill>
              </a:rPr>
              <a:t>می‌ پرستمت با تمام دل‌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می‌ پرستمت با تمام فکر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می‌ پرستمت با تمام جان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تو خدایی  مسیحایی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103026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77</cp:revision>
  <dcterms:created xsi:type="dcterms:W3CDTF">2011-05-11T04:49:46Z</dcterms:created>
  <dcterms:modified xsi:type="dcterms:W3CDTF">2020-01-28T01:17:38Z</dcterms:modified>
</cp:coreProperties>
</file>