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چون که خاموش </a:t>
            </a:r>
            <a:r>
              <a:rPr lang="fa-IR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تار </a:t>
            </a:r>
            <a:r>
              <a:rPr lang="fa-IR" sz="4400" dirty="0">
                <a:solidFill>
                  <a:schemeClr val="bg1"/>
                </a:solidFill>
              </a:rPr>
              <a:t>ساز من، به سویت </a:t>
            </a:r>
            <a:r>
              <a:rPr lang="fa-IR" sz="4400" dirty="0" smtClean="0">
                <a:solidFill>
                  <a:schemeClr val="bg1"/>
                </a:solidFill>
              </a:rPr>
              <a:t>آیم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به خروش آید، تار جان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چو </a:t>
            </a:r>
            <a:r>
              <a:rPr lang="fa-IR" sz="4400" dirty="0">
                <a:solidFill>
                  <a:schemeClr val="bg1"/>
                </a:solidFill>
              </a:rPr>
              <a:t>از دل سرایم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تو می خواهی قلبم را، بیشتر از یک </a:t>
            </a:r>
            <a:r>
              <a:rPr lang="fa-IR" sz="4400" dirty="0" smtClean="0">
                <a:solidFill>
                  <a:schemeClr val="bg1"/>
                </a:solidFill>
              </a:rPr>
              <a:t>سرود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همه </a:t>
            </a:r>
            <a:r>
              <a:rPr lang="fa-IR" sz="4400" dirty="0">
                <a:solidFill>
                  <a:schemeClr val="bg1"/>
                </a:solidFill>
              </a:rPr>
              <a:t>وجودم </a:t>
            </a:r>
            <a:r>
              <a:rPr lang="fa-IR" sz="4400" dirty="0" smtClean="0">
                <a:solidFill>
                  <a:schemeClr val="bg1"/>
                </a:solidFill>
              </a:rPr>
              <a:t>را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تا از نو احیاء  کنی، با کلامی </a:t>
            </a:r>
            <a:r>
              <a:rPr lang="fa-IR" sz="4400" dirty="0" smtClean="0">
                <a:solidFill>
                  <a:schemeClr val="bg1"/>
                </a:solidFill>
              </a:rPr>
              <a:t>تازه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مفهوم </a:t>
            </a:r>
            <a:r>
              <a:rPr lang="fa-IR" sz="4400" dirty="0">
                <a:solidFill>
                  <a:schemeClr val="bg1"/>
                </a:solidFill>
              </a:rPr>
              <a:t>و معنایم را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به تو باز آیم، که در تو </a:t>
            </a:r>
            <a:r>
              <a:rPr lang="ar-SA" sz="4400" b="1" dirty="0" smtClean="0">
                <a:solidFill>
                  <a:schemeClr val="bg1"/>
                </a:solidFill>
              </a:rPr>
              <a:t>یابم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قلبی تازه، روحی تازه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تا بر من ریزی، با فیضت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لمسی تازه، مسحی تازه،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71893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هستی مطلق، شاه پر </a:t>
            </a:r>
            <a:r>
              <a:rPr lang="fa-IR" sz="4400" dirty="0" smtClean="0">
                <a:solidFill>
                  <a:schemeClr val="bg1"/>
                </a:solidFill>
              </a:rPr>
              <a:t>جلال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برتر </a:t>
            </a:r>
            <a:r>
              <a:rPr lang="fa-IR" sz="4400" dirty="0">
                <a:solidFill>
                  <a:schemeClr val="bg1"/>
                </a:solidFill>
              </a:rPr>
              <a:t>از هر نام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 که نمی گنجد، نام </a:t>
            </a:r>
            <a:r>
              <a:rPr lang="fa-IR" sz="4400" dirty="0" smtClean="0">
                <a:solidFill>
                  <a:schemeClr val="bg1"/>
                </a:solidFill>
              </a:rPr>
              <a:t>عظیمت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نت و کلام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28982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تو می خواهی قلبم را، بیشتر از یک </a:t>
            </a:r>
            <a:r>
              <a:rPr lang="fa-IR" sz="4400" dirty="0" smtClean="0">
                <a:solidFill>
                  <a:schemeClr val="bg1"/>
                </a:solidFill>
              </a:rPr>
              <a:t>سرود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همه </a:t>
            </a:r>
            <a:r>
              <a:rPr lang="fa-IR" sz="4400" dirty="0">
                <a:solidFill>
                  <a:schemeClr val="bg1"/>
                </a:solidFill>
              </a:rPr>
              <a:t>وجودم را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 تا از نو احیاء  کنی، با کلامی </a:t>
            </a:r>
            <a:r>
              <a:rPr lang="fa-IR" sz="4400" dirty="0" smtClean="0">
                <a:solidFill>
                  <a:schemeClr val="bg1"/>
                </a:solidFill>
              </a:rPr>
              <a:t>تازه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مفهوم </a:t>
            </a:r>
            <a:r>
              <a:rPr lang="fa-IR" sz="4400" dirty="0">
                <a:solidFill>
                  <a:schemeClr val="bg1"/>
                </a:solidFill>
              </a:rPr>
              <a:t>و معنایم را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40344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به تو باز آیم، که در تو </a:t>
            </a:r>
            <a:r>
              <a:rPr lang="ar-SA" sz="4400" b="1" dirty="0" smtClean="0">
                <a:solidFill>
                  <a:schemeClr val="bg1"/>
                </a:solidFill>
              </a:rPr>
              <a:t>یابم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قلبی تازه، روحی تازه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تا بر من ریزی، با فیضت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لمسی تازه، مسحی تازه،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36876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75</cp:revision>
  <dcterms:created xsi:type="dcterms:W3CDTF">2011-05-11T04:49:46Z</dcterms:created>
  <dcterms:modified xsi:type="dcterms:W3CDTF">2020-01-28T00:44:11Z</dcterms:modified>
</cp:coreProperties>
</file>