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108" d="100"/>
          <a:sy n="108" d="100"/>
        </p:scale>
        <p:origin x="166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ar-SA" sz="4400" dirty="0">
                <a:solidFill>
                  <a:schemeClr val="bg1"/>
                </a:solidFill>
              </a:rPr>
              <a:t>خالق آسمان زمین و این جهان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ar-SA" sz="4400" dirty="0">
                <a:solidFill>
                  <a:schemeClr val="bg1"/>
                </a:solidFill>
              </a:rPr>
              <a:t>آشکار شد جلالت در خلقت انسان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ar-SA" sz="4400" dirty="0">
                <a:solidFill>
                  <a:schemeClr val="bg1"/>
                </a:solidFill>
              </a:rPr>
              <a:t>ملائک سرایند مهر و محبتت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ar-SA" sz="4400" dirty="0">
                <a:solidFill>
                  <a:schemeClr val="bg1"/>
                </a:solidFill>
              </a:rPr>
              <a:t>چون محبت تو زائل نگردد</a:t>
            </a:r>
            <a:endParaRPr lang="en-US" sz="4400" dirty="0">
              <a:solidFill>
                <a:schemeClr val="bg1"/>
              </a:solidFill>
            </a:endParaRPr>
          </a:p>
          <a:p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96172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9067800" cy="5821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400" b="1" dirty="0">
                <a:solidFill>
                  <a:schemeClr val="bg1"/>
                </a:solidFill>
              </a:rPr>
              <a:t>می‌ سرایم با تمام وجودم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400" b="1" dirty="0">
                <a:solidFill>
                  <a:schemeClr val="bg1"/>
                </a:solidFill>
              </a:rPr>
              <a:t>ستایم تو را شاه شاهان عیسی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400" b="1" dirty="0">
                <a:solidFill>
                  <a:schemeClr val="bg1"/>
                </a:solidFill>
              </a:rPr>
              <a:t>بهرت خوانم زیباترین سرودم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400" b="1" dirty="0">
                <a:solidFill>
                  <a:schemeClr val="bg1"/>
                </a:solidFill>
              </a:rPr>
              <a:t>زانو زنم سر فرود آورم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103026"/>
      </p:ext>
    </p:extLst>
  </p:cSld>
  <p:clrMapOvr>
    <a:masterClrMapping/>
  </p:clrMapOvr>
  <p:transition spd="med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en-US" sz="4400" b="1" dirty="0">
                <a:solidFill>
                  <a:schemeClr val="bg1"/>
                </a:solidFill>
              </a:rPr>
              <a:t> </a:t>
            </a:r>
            <a:r>
              <a:rPr lang="ar-SA" sz="4400" dirty="0">
                <a:solidFill>
                  <a:schemeClr val="bg1"/>
                </a:solidFill>
              </a:rPr>
              <a:t>خالق آسمان زمین و این جهان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ar-SA" sz="4400" dirty="0">
                <a:solidFill>
                  <a:schemeClr val="bg1"/>
                </a:solidFill>
              </a:rPr>
              <a:t>در قلب سیاهم نورت گشت تابان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ar-SA" sz="4400" dirty="0">
                <a:solidFill>
                  <a:schemeClr val="bg1"/>
                </a:solidFill>
              </a:rPr>
              <a:t>نزدت دعا کنم بشنو تو صدایم 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ar-SA" sz="4400" dirty="0">
                <a:solidFill>
                  <a:schemeClr val="bg1"/>
                </a:solidFill>
              </a:rPr>
              <a:t>چون بهر تو </a:t>
            </a:r>
            <a:r>
              <a:rPr lang="ar-SA" sz="4400" dirty="0" smtClean="0">
                <a:solidFill>
                  <a:schemeClr val="bg1"/>
                </a:solidFill>
              </a:rPr>
              <a:t>خوانم‌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ar-SA" sz="4400" dirty="0" smtClean="0">
                <a:solidFill>
                  <a:schemeClr val="bg1"/>
                </a:solidFill>
              </a:rPr>
              <a:t>ای </a:t>
            </a:r>
            <a:r>
              <a:rPr lang="ar-SA" sz="4400" dirty="0">
                <a:solidFill>
                  <a:schemeClr val="bg1"/>
                </a:solidFill>
              </a:rPr>
              <a:t>خداوندم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77727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9067800" cy="5821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400" b="1" dirty="0">
                <a:solidFill>
                  <a:schemeClr val="bg1"/>
                </a:solidFill>
              </a:rPr>
              <a:t>می‌ سرایم با تمام وجودم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400" b="1" dirty="0">
                <a:solidFill>
                  <a:schemeClr val="bg1"/>
                </a:solidFill>
              </a:rPr>
              <a:t>ستایم تو را شاه شاهان عیسی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400" b="1" dirty="0">
                <a:solidFill>
                  <a:schemeClr val="bg1"/>
                </a:solidFill>
              </a:rPr>
              <a:t>بهرت خوانم زیباترین سرودم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400" b="1" dirty="0">
                <a:solidFill>
                  <a:schemeClr val="bg1"/>
                </a:solidFill>
              </a:rPr>
              <a:t>زانو زنم سر فرود آورم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400763"/>
      </p:ext>
    </p:extLst>
  </p:cSld>
  <p:clrMapOvr>
    <a:masterClrMapping/>
  </p:clrMapOvr>
  <p:transition spd="med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40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Joe-1</cp:lastModifiedBy>
  <cp:revision>70</cp:revision>
  <dcterms:created xsi:type="dcterms:W3CDTF">2011-05-11T04:49:46Z</dcterms:created>
  <dcterms:modified xsi:type="dcterms:W3CDTF">2020-01-27T19:36:33Z</dcterms:modified>
</cp:coreProperties>
</file>