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63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8" d="100"/>
          <a:sy n="108" d="100"/>
        </p:scale>
        <p:origin x="166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fa-IR" sz="4400" dirty="0">
                <a:solidFill>
                  <a:schemeClr val="bg1"/>
                </a:solidFill>
              </a:rPr>
              <a:t>خداوند عیسی ای شاهم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fa-IR" sz="4400" dirty="0">
                <a:solidFill>
                  <a:schemeClr val="bg1"/>
                </a:solidFill>
              </a:rPr>
              <a:t>ای ملجایم تکیه گاهم 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ar-SA" sz="4400" dirty="0">
                <a:solidFill>
                  <a:schemeClr val="bg1"/>
                </a:solidFill>
              </a:rPr>
              <a:t>ای آرامی جانم در طوفان </a:t>
            </a:r>
            <a:r>
              <a:rPr lang="ar-SA" sz="4400" dirty="0" smtClean="0">
                <a:solidFill>
                  <a:schemeClr val="bg1"/>
                </a:solidFill>
              </a:rPr>
              <a:t>ها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fa-IR" sz="4400" dirty="0">
                <a:solidFill>
                  <a:schemeClr val="bg1"/>
                </a:solidFill>
              </a:rPr>
              <a:t>ای منجی بشنو صدایم</a:t>
            </a:r>
            <a:r>
              <a:rPr lang="en-US" sz="4400" dirty="0">
                <a:solidFill>
                  <a:schemeClr val="bg1"/>
                </a:solidFill>
              </a:rPr>
              <a:t>  </a:t>
            </a:r>
            <a:endParaRPr lang="en-US" sz="4400" dirty="0">
              <a:solidFill>
                <a:schemeClr val="bg1"/>
              </a:solidFill>
            </a:endParaRPr>
          </a:p>
          <a:p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6172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9067800" cy="5821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وعده </a:t>
            </a:r>
            <a:r>
              <a:rPr lang="fa-IR" sz="4400" dirty="0">
                <a:solidFill>
                  <a:schemeClr val="bg1"/>
                </a:solidFill>
              </a:rPr>
              <a:t>ات را بیاد </a:t>
            </a:r>
            <a:r>
              <a:rPr lang="fa-IR" sz="4400" dirty="0" smtClean="0">
                <a:solidFill>
                  <a:schemeClr val="bg1"/>
                </a:solidFill>
              </a:rPr>
              <a:t>آر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قومت </a:t>
            </a:r>
            <a:r>
              <a:rPr lang="fa-IR" sz="4400" dirty="0">
                <a:solidFill>
                  <a:schemeClr val="bg1"/>
                </a:solidFill>
              </a:rPr>
              <a:t>را بیاد </a:t>
            </a:r>
            <a:r>
              <a:rPr lang="fa-IR" sz="4400" dirty="0" smtClean="0">
                <a:solidFill>
                  <a:schemeClr val="bg1"/>
                </a:solidFill>
              </a:rPr>
              <a:t>آر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بیاد </a:t>
            </a:r>
            <a:r>
              <a:rPr lang="fa-IR" sz="4400" dirty="0">
                <a:solidFill>
                  <a:schemeClr val="bg1"/>
                </a:solidFill>
              </a:rPr>
              <a:t>آر فرزندانت را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103026"/>
      </p:ext>
    </p:extLst>
  </p:cSld>
  <p:clrMapOvr>
    <a:masterClrMapping/>
  </p:clrMapOvr>
  <p:transition spd="med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 </a:t>
            </a:r>
            <a:r>
              <a:rPr lang="fa-IR" sz="4400" b="1" dirty="0">
                <a:solidFill>
                  <a:schemeClr val="bg1"/>
                </a:solidFill>
              </a:rPr>
              <a:t>فیض تو </a:t>
            </a:r>
            <a:r>
              <a:rPr lang="fa-IR" sz="4400" b="1" dirty="0" smtClean="0">
                <a:solidFill>
                  <a:schemeClr val="bg1"/>
                </a:solidFill>
              </a:rPr>
              <a:t>عیسی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فیض </a:t>
            </a:r>
            <a:r>
              <a:rPr lang="fa-IR" sz="4400" b="1" dirty="0">
                <a:solidFill>
                  <a:schemeClr val="bg1"/>
                </a:solidFill>
              </a:rPr>
              <a:t>تو </a:t>
            </a:r>
            <a:r>
              <a:rPr lang="fa-IR" sz="4400" b="1" dirty="0" smtClean="0">
                <a:solidFill>
                  <a:schemeClr val="bg1"/>
                </a:solidFill>
              </a:rPr>
              <a:t>عیسی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فیض </a:t>
            </a:r>
            <a:r>
              <a:rPr lang="fa-IR" sz="4400" b="1" dirty="0">
                <a:solidFill>
                  <a:schemeClr val="bg1"/>
                </a:solidFill>
              </a:rPr>
              <a:t>تو عیسی مرا کافیست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77727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>
                <a:solidFill>
                  <a:schemeClr val="bg1"/>
                </a:solidFill>
              </a:rPr>
              <a:t>ای که بخشیدی حیاتم 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>
                <a:solidFill>
                  <a:schemeClr val="bg1"/>
                </a:solidFill>
              </a:rPr>
              <a:t>با فیضت دادی نجاتم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>
                <a:solidFill>
                  <a:schemeClr val="bg1"/>
                </a:solidFill>
              </a:rPr>
              <a:t>گر ضعیف در تو قادرم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>
                <a:solidFill>
                  <a:schemeClr val="bg1"/>
                </a:solidFill>
              </a:rPr>
              <a:t>چون تویی نور و نجاتم 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679983"/>
      </p:ext>
    </p:extLst>
  </p:cSld>
  <p:clrMapOvr>
    <a:masterClrMapping/>
  </p:clrMapOvr>
  <p:transition spd="med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9067800" cy="5821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وعده </a:t>
            </a:r>
            <a:r>
              <a:rPr lang="fa-IR" sz="4400" dirty="0">
                <a:solidFill>
                  <a:schemeClr val="bg1"/>
                </a:solidFill>
              </a:rPr>
              <a:t>ات را بیاد </a:t>
            </a:r>
            <a:r>
              <a:rPr lang="fa-IR" sz="4400" dirty="0" smtClean="0">
                <a:solidFill>
                  <a:schemeClr val="bg1"/>
                </a:solidFill>
              </a:rPr>
              <a:t>آر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قومت </a:t>
            </a:r>
            <a:r>
              <a:rPr lang="fa-IR" sz="4400" dirty="0">
                <a:solidFill>
                  <a:schemeClr val="bg1"/>
                </a:solidFill>
              </a:rPr>
              <a:t>را بیاد </a:t>
            </a:r>
            <a:r>
              <a:rPr lang="fa-IR" sz="4400" dirty="0" smtClean="0">
                <a:solidFill>
                  <a:schemeClr val="bg1"/>
                </a:solidFill>
              </a:rPr>
              <a:t>آر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بیاد </a:t>
            </a:r>
            <a:r>
              <a:rPr lang="fa-IR" sz="4400" dirty="0">
                <a:solidFill>
                  <a:schemeClr val="bg1"/>
                </a:solidFill>
              </a:rPr>
              <a:t>آر فرزندانت را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922693"/>
      </p:ext>
    </p:extLst>
  </p:cSld>
  <p:clrMapOvr>
    <a:masterClrMapping/>
  </p:clrMapOvr>
  <p:transition spd="med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 </a:t>
            </a:r>
            <a:r>
              <a:rPr lang="fa-IR" sz="4400" b="1" dirty="0">
                <a:solidFill>
                  <a:schemeClr val="bg1"/>
                </a:solidFill>
              </a:rPr>
              <a:t>فیض تو </a:t>
            </a:r>
            <a:r>
              <a:rPr lang="fa-IR" sz="4400" b="1" dirty="0" smtClean="0">
                <a:solidFill>
                  <a:schemeClr val="bg1"/>
                </a:solidFill>
              </a:rPr>
              <a:t>عیسی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فیض </a:t>
            </a:r>
            <a:r>
              <a:rPr lang="fa-IR" sz="4400" b="1" dirty="0">
                <a:solidFill>
                  <a:schemeClr val="bg1"/>
                </a:solidFill>
              </a:rPr>
              <a:t>تو </a:t>
            </a:r>
            <a:r>
              <a:rPr lang="fa-IR" sz="4400" b="1" dirty="0" smtClean="0">
                <a:solidFill>
                  <a:schemeClr val="bg1"/>
                </a:solidFill>
              </a:rPr>
              <a:t>عیسی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فیض </a:t>
            </a:r>
            <a:r>
              <a:rPr lang="fa-IR" sz="4400" b="1" dirty="0">
                <a:solidFill>
                  <a:schemeClr val="bg1"/>
                </a:solidFill>
              </a:rPr>
              <a:t>تو عیسی مرا کافیست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16960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44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65</cp:revision>
  <dcterms:created xsi:type="dcterms:W3CDTF">2011-05-11T04:49:46Z</dcterms:created>
  <dcterms:modified xsi:type="dcterms:W3CDTF">2020-01-03T23:06:17Z</dcterms:modified>
</cp:coreProperties>
</file>