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تو امید ِ ما هستی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تو </a:t>
            </a:r>
            <a:r>
              <a:rPr lang="fa-IR" sz="4400" dirty="0">
                <a:solidFill>
                  <a:schemeClr val="bg1"/>
                </a:solidFill>
              </a:rPr>
              <a:t>پناه ِ ما هستی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تو </a:t>
            </a:r>
            <a:r>
              <a:rPr lang="fa-IR" sz="4400" dirty="0">
                <a:solidFill>
                  <a:schemeClr val="bg1"/>
                </a:solidFill>
              </a:rPr>
              <a:t>نجات ِ ما هستی، عیسی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57</cp:revision>
  <dcterms:created xsi:type="dcterms:W3CDTF">2011-05-11T04:49:46Z</dcterms:created>
  <dcterms:modified xsi:type="dcterms:W3CDTF">2019-12-30T23:40:51Z</dcterms:modified>
</cp:coreProperties>
</file>