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تو به که ایمان </a:t>
            </a:r>
            <a:r>
              <a:rPr lang="fa-IR" sz="4400" dirty="0" smtClean="0">
                <a:solidFill>
                  <a:schemeClr val="bg1"/>
                </a:solidFill>
              </a:rPr>
              <a:t>داری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من </a:t>
            </a:r>
            <a:r>
              <a:rPr lang="fa-IR" sz="4400" dirty="0">
                <a:solidFill>
                  <a:schemeClr val="bg1"/>
                </a:solidFill>
              </a:rPr>
              <a:t>به پسر خدا ایمان </a:t>
            </a:r>
            <a:r>
              <a:rPr lang="fa-IR" sz="4400" dirty="0" smtClean="0">
                <a:solidFill>
                  <a:schemeClr val="bg1"/>
                </a:solidFill>
              </a:rPr>
              <a:t>دارم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تو به که ایمان </a:t>
            </a:r>
            <a:r>
              <a:rPr lang="fa-IR" sz="4400" dirty="0" smtClean="0">
                <a:solidFill>
                  <a:schemeClr val="bg1"/>
                </a:solidFill>
              </a:rPr>
              <a:t>داری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به </a:t>
            </a:r>
            <a:r>
              <a:rPr lang="fa-IR" sz="4400" dirty="0">
                <a:solidFill>
                  <a:schemeClr val="bg1"/>
                </a:solidFill>
              </a:rPr>
              <a:t>کــلام عیسی ایمان دارم 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او گفت نجات یافته </a:t>
            </a:r>
            <a:r>
              <a:rPr lang="fa-IR" sz="4400" b="1" dirty="0" smtClean="0">
                <a:solidFill>
                  <a:schemeClr val="bg1"/>
                </a:solidFill>
              </a:rPr>
              <a:t>ام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او </a:t>
            </a:r>
            <a:r>
              <a:rPr lang="fa-IR" sz="4400" b="1" dirty="0">
                <a:solidFill>
                  <a:schemeClr val="bg1"/>
                </a:solidFill>
              </a:rPr>
              <a:t>گفت شفـــا یافته </a:t>
            </a:r>
            <a:r>
              <a:rPr lang="fa-IR" sz="4400" b="1" dirty="0" smtClean="0">
                <a:solidFill>
                  <a:schemeClr val="bg1"/>
                </a:solidFill>
              </a:rPr>
              <a:t>ام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او آزادی </a:t>
            </a:r>
            <a:r>
              <a:rPr lang="fa-IR" sz="4400" b="1" dirty="0" smtClean="0">
                <a:solidFill>
                  <a:schemeClr val="bg1"/>
                </a:solidFill>
              </a:rPr>
              <a:t>دارم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و </a:t>
            </a:r>
            <a:r>
              <a:rPr lang="fa-IR" sz="4400" b="1" dirty="0">
                <a:solidFill>
                  <a:schemeClr val="bg1"/>
                </a:solidFill>
              </a:rPr>
              <a:t>پیروزی یافته ام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277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تو که را می </a:t>
            </a:r>
            <a:r>
              <a:rPr lang="fa-IR" sz="4400" dirty="0" smtClean="0">
                <a:solidFill>
                  <a:schemeClr val="bg1"/>
                </a:solidFill>
              </a:rPr>
              <a:t>پرستی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من </a:t>
            </a:r>
            <a:r>
              <a:rPr lang="fa-IR" sz="4400" dirty="0">
                <a:solidFill>
                  <a:schemeClr val="bg1"/>
                </a:solidFill>
              </a:rPr>
              <a:t>خدای زنده را می </a:t>
            </a:r>
            <a:r>
              <a:rPr lang="fa-IR" sz="4400" dirty="0" smtClean="0">
                <a:solidFill>
                  <a:schemeClr val="bg1"/>
                </a:solidFill>
              </a:rPr>
              <a:t>پرستم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تو که را می </a:t>
            </a:r>
            <a:r>
              <a:rPr lang="fa-IR" sz="4400" dirty="0" smtClean="0">
                <a:solidFill>
                  <a:schemeClr val="bg1"/>
                </a:solidFill>
              </a:rPr>
              <a:t>پرستی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من </a:t>
            </a:r>
            <a:r>
              <a:rPr lang="fa-IR" sz="4400" dirty="0">
                <a:solidFill>
                  <a:schemeClr val="bg1"/>
                </a:solidFill>
              </a:rPr>
              <a:t>عیسی را فقط می پرستم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665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او گفت نجات یافته </a:t>
            </a:r>
            <a:r>
              <a:rPr lang="fa-IR" sz="4400" b="1" dirty="0" smtClean="0">
                <a:solidFill>
                  <a:schemeClr val="bg1"/>
                </a:solidFill>
              </a:rPr>
              <a:t>ام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او </a:t>
            </a:r>
            <a:r>
              <a:rPr lang="fa-IR" sz="4400" b="1" dirty="0">
                <a:solidFill>
                  <a:schemeClr val="bg1"/>
                </a:solidFill>
              </a:rPr>
              <a:t>گفت شفـــا یافته </a:t>
            </a:r>
            <a:r>
              <a:rPr lang="fa-IR" sz="4400" b="1" dirty="0" smtClean="0">
                <a:solidFill>
                  <a:schemeClr val="bg1"/>
                </a:solidFill>
              </a:rPr>
              <a:t>ام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او آزادی </a:t>
            </a:r>
            <a:r>
              <a:rPr lang="fa-IR" sz="4400" b="1" dirty="0" smtClean="0">
                <a:solidFill>
                  <a:schemeClr val="bg1"/>
                </a:solidFill>
              </a:rPr>
              <a:t>دارم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و </a:t>
            </a:r>
            <a:r>
              <a:rPr lang="fa-IR" sz="4400" b="1" dirty="0">
                <a:solidFill>
                  <a:schemeClr val="bg1"/>
                </a:solidFill>
              </a:rPr>
              <a:t>پیروزی یافته ام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098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56</cp:revision>
  <dcterms:created xsi:type="dcterms:W3CDTF">2011-05-11T04:49:46Z</dcterms:created>
  <dcterms:modified xsi:type="dcterms:W3CDTF">2019-12-30T23:32:14Z</dcterms:modified>
</cp:coreProperties>
</file>