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عظیم است نام تو </a:t>
            </a:r>
            <a:r>
              <a:rPr lang="fa-IR" sz="4400" dirty="0" smtClean="0">
                <a:solidFill>
                  <a:schemeClr val="bg1"/>
                </a:solidFill>
              </a:rPr>
              <a:t>عیسی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 smtClean="0">
                <a:solidFill>
                  <a:schemeClr val="bg1"/>
                </a:solidFill>
              </a:rPr>
              <a:t>جـــلال </a:t>
            </a:r>
            <a:r>
              <a:rPr lang="fa-IR" sz="4400" dirty="0">
                <a:solidFill>
                  <a:schemeClr val="bg1"/>
                </a:solidFill>
              </a:rPr>
              <a:t>بـر نام تـو </a:t>
            </a:r>
            <a:r>
              <a:rPr lang="fa-IR" sz="4400" dirty="0" smtClean="0">
                <a:solidFill>
                  <a:schemeClr val="bg1"/>
                </a:solidFill>
              </a:rPr>
              <a:t>عیسی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قدرت از آن تـو </a:t>
            </a:r>
            <a:r>
              <a:rPr lang="fa-IR" sz="4400" dirty="0" smtClean="0">
                <a:solidFill>
                  <a:schemeClr val="bg1"/>
                </a:solidFill>
              </a:rPr>
              <a:t>عـیـسی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 smtClean="0">
                <a:solidFill>
                  <a:schemeClr val="bg1"/>
                </a:solidFill>
              </a:rPr>
              <a:t>ستاییم </a:t>
            </a:r>
            <a:r>
              <a:rPr lang="fa-IR" sz="4400" dirty="0">
                <a:solidFill>
                  <a:schemeClr val="bg1"/>
                </a:solidFill>
              </a:rPr>
              <a:t>نام قدوست عیسی </a:t>
            </a:r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هللویاه</a:t>
            </a:r>
            <a:r>
              <a:rPr lang="fa-IR" sz="4400" b="1" dirty="0" smtClean="0">
                <a:solidFill>
                  <a:schemeClr val="bg1"/>
                </a:solidFill>
              </a:rPr>
              <a:t>، هللویاه</a:t>
            </a:r>
            <a:r>
              <a:rPr lang="fa-IR" sz="4400" b="1" dirty="0">
                <a:solidFill>
                  <a:schemeClr val="bg1"/>
                </a:solidFill>
              </a:rPr>
              <a:t>، </a:t>
            </a:r>
            <a:r>
              <a:rPr lang="fa-IR" sz="4400" b="1" dirty="0" smtClean="0">
                <a:solidFill>
                  <a:schemeClr val="bg1"/>
                </a:solidFill>
              </a:rPr>
              <a:t>هللویاه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 smtClean="0">
                <a:solidFill>
                  <a:schemeClr val="bg1"/>
                </a:solidFill>
              </a:rPr>
              <a:t>هللویاه</a:t>
            </a:r>
            <a:r>
              <a:rPr lang="fa-IR" sz="4400" b="1" dirty="0">
                <a:solidFill>
                  <a:schemeClr val="bg1"/>
                </a:solidFill>
              </a:rPr>
              <a:t>،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هللویاه،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 smtClean="0">
                <a:solidFill>
                  <a:schemeClr val="bg1"/>
                </a:solidFill>
              </a:rPr>
              <a:t>هللویاه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ستائیم نام قدوست عیسی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2772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53</cp:revision>
  <dcterms:created xsi:type="dcterms:W3CDTF">2011-05-11T04:49:46Z</dcterms:created>
  <dcterms:modified xsi:type="dcterms:W3CDTF">2019-12-30T22:46:14Z</dcterms:modified>
</cp:coreProperties>
</file>