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عیسی بنا فرما، پادشاهی خود </a:t>
            </a:r>
            <a:r>
              <a:rPr lang="fa-IR" sz="4400" dirty="0" smtClean="0">
                <a:solidFill>
                  <a:schemeClr val="bg1"/>
                </a:solidFill>
              </a:rPr>
              <a:t>را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در </a:t>
            </a:r>
            <a:r>
              <a:rPr lang="fa-IR" sz="4400" dirty="0">
                <a:solidFill>
                  <a:schemeClr val="bg1"/>
                </a:solidFill>
              </a:rPr>
              <a:t>فکر و قلب ما، در جان و روح </a:t>
            </a:r>
            <a:r>
              <a:rPr lang="fa-IR" sz="4400" dirty="0" smtClean="0">
                <a:solidFill>
                  <a:schemeClr val="bg1"/>
                </a:solidFill>
              </a:rPr>
              <a:t>ما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با قدرت روح القدس، تازه کن ایمان </a:t>
            </a:r>
            <a:r>
              <a:rPr lang="fa-IR" sz="4400" dirty="0" smtClean="0">
                <a:solidFill>
                  <a:schemeClr val="bg1"/>
                </a:solidFill>
              </a:rPr>
              <a:t>ما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تازه </a:t>
            </a:r>
            <a:r>
              <a:rPr lang="fa-IR" sz="4400" dirty="0">
                <a:solidFill>
                  <a:schemeClr val="bg1"/>
                </a:solidFill>
              </a:rPr>
              <a:t>کن از نو امید </a:t>
            </a:r>
            <a:r>
              <a:rPr lang="fa-IR" sz="4400" dirty="0" smtClean="0">
                <a:solidFill>
                  <a:schemeClr val="bg1"/>
                </a:solidFill>
              </a:rPr>
              <a:t>ما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تجهیز نما، کلیسا را، عیسی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روحت بریز عیسی، بر قوم خود </a:t>
            </a:r>
            <a:r>
              <a:rPr lang="fa-IR" sz="4400" dirty="0" smtClean="0">
                <a:solidFill>
                  <a:schemeClr val="bg1"/>
                </a:solidFill>
              </a:rPr>
              <a:t>پادشاه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تا </a:t>
            </a:r>
            <a:r>
              <a:rPr lang="fa-IR" sz="4400" dirty="0">
                <a:solidFill>
                  <a:schemeClr val="bg1"/>
                </a:solidFill>
              </a:rPr>
              <a:t>نقش تو گیرد رویا و </a:t>
            </a:r>
            <a:r>
              <a:rPr lang="fa-IR" sz="4400" dirty="0" smtClean="0">
                <a:solidFill>
                  <a:schemeClr val="bg1"/>
                </a:solidFill>
              </a:rPr>
              <a:t>دید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ما 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تا کوفتگان یابند شفا و گرسنگان </a:t>
            </a:r>
            <a:r>
              <a:rPr lang="fa-IR" sz="4400" dirty="0" smtClean="0">
                <a:solidFill>
                  <a:schemeClr val="bg1"/>
                </a:solidFill>
              </a:rPr>
              <a:t>غذا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تا </a:t>
            </a:r>
            <a:r>
              <a:rPr lang="fa-IR" sz="4400" dirty="0">
                <a:solidFill>
                  <a:schemeClr val="bg1"/>
                </a:solidFill>
              </a:rPr>
              <a:t>خرابی ها شوند </a:t>
            </a:r>
            <a:r>
              <a:rPr lang="fa-IR" sz="4400" dirty="0" smtClean="0">
                <a:solidFill>
                  <a:schemeClr val="bg1"/>
                </a:solidFill>
              </a:rPr>
              <a:t>آباد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تجهیز نما، کلیسا را،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277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چون روحت ریزد، ظلمت </a:t>
            </a:r>
            <a:r>
              <a:rPr lang="fa-IR" sz="4400" b="1" dirty="0" smtClean="0">
                <a:solidFill>
                  <a:schemeClr val="bg1"/>
                </a:solidFill>
              </a:rPr>
              <a:t>بگریزد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از </a:t>
            </a:r>
            <a:r>
              <a:rPr lang="fa-IR" sz="4400" b="1" dirty="0">
                <a:solidFill>
                  <a:schemeClr val="bg1"/>
                </a:solidFill>
              </a:rPr>
              <a:t>خاک تشنه، جنگل </a:t>
            </a:r>
            <a:r>
              <a:rPr lang="fa-IR" sz="4400" b="1" dirty="0" smtClean="0">
                <a:solidFill>
                  <a:schemeClr val="bg1"/>
                </a:solidFill>
              </a:rPr>
              <a:t>برخیزد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دست خود بگذار بر خاک </a:t>
            </a:r>
            <a:r>
              <a:rPr lang="fa-IR" sz="4400" b="1" dirty="0" smtClean="0">
                <a:solidFill>
                  <a:schemeClr val="bg1"/>
                </a:solidFill>
              </a:rPr>
              <a:t>ایران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تا </a:t>
            </a:r>
            <a:r>
              <a:rPr lang="fa-IR" sz="4400" b="1" dirty="0">
                <a:solidFill>
                  <a:schemeClr val="bg1"/>
                </a:solidFill>
              </a:rPr>
              <a:t>بانگ شادی تا آسمان خیزد،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4710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پادشاهی ات عیسی، برتر ز </a:t>
            </a:r>
            <a:r>
              <a:rPr lang="fa-IR" sz="4400" dirty="0" smtClean="0">
                <a:solidFill>
                  <a:schemeClr val="bg1"/>
                </a:solidFill>
              </a:rPr>
              <a:t>قدرتهاست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اعجاز </a:t>
            </a:r>
            <a:r>
              <a:rPr lang="fa-IR" sz="4400" dirty="0">
                <a:solidFill>
                  <a:schemeClr val="bg1"/>
                </a:solidFill>
              </a:rPr>
              <a:t>عشق تو تبدیل </a:t>
            </a:r>
            <a:r>
              <a:rPr lang="fa-IR" sz="4400" dirty="0" smtClean="0">
                <a:solidFill>
                  <a:schemeClr val="bg1"/>
                </a:solidFill>
              </a:rPr>
              <a:t>انسانهاست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پس </a:t>
            </a:r>
            <a:r>
              <a:rPr lang="fa-IR" sz="4400" dirty="0" smtClean="0">
                <a:solidFill>
                  <a:schemeClr val="bg1"/>
                </a:solidFill>
              </a:rPr>
              <a:t>بذرعشق </a:t>
            </a:r>
            <a:r>
              <a:rPr lang="fa-IR" sz="4400" dirty="0">
                <a:solidFill>
                  <a:schemeClr val="bg1"/>
                </a:solidFill>
              </a:rPr>
              <a:t>در قلب ما بارور و بیشتر نما     چون کلیساست امید </a:t>
            </a:r>
            <a:r>
              <a:rPr lang="fa-IR" sz="4400" dirty="0" smtClean="0">
                <a:solidFill>
                  <a:schemeClr val="bg1"/>
                </a:solidFill>
              </a:rPr>
              <a:t>دنیا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تجهیز نما، کلیسا را، عیسی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402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چون روحت ریزد، ظلمت </a:t>
            </a:r>
            <a:r>
              <a:rPr lang="fa-IR" sz="4400" b="1" dirty="0" smtClean="0">
                <a:solidFill>
                  <a:schemeClr val="bg1"/>
                </a:solidFill>
              </a:rPr>
              <a:t>بگریزد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از </a:t>
            </a:r>
            <a:r>
              <a:rPr lang="fa-IR" sz="4400" b="1" dirty="0">
                <a:solidFill>
                  <a:schemeClr val="bg1"/>
                </a:solidFill>
              </a:rPr>
              <a:t>خاک تشنه، جنگل </a:t>
            </a:r>
            <a:r>
              <a:rPr lang="fa-IR" sz="4400" b="1" dirty="0" smtClean="0">
                <a:solidFill>
                  <a:schemeClr val="bg1"/>
                </a:solidFill>
              </a:rPr>
              <a:t>برخیزد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دست خود بگذار بر خاک </a:t>
            </a:r>
            <a:r>
              <a:rPr lang="fa-IR" sz="4400" b="1" dirty="0" smtClean="0">
                <a:solidFill>
                  <a:schemeClr val="bg1"/>
                </a:solidFill>
              </a:rPr>
              <a:t>ایران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تا </a:t>
            </a:r>
            <a:r>
              <a:rPr lang="fa-IR" sz="4400" b="1" dirty="0">
                <a:solidFill>
                  <a:schemeClr val="bg1"/>
                </a:solidFill>
              </a:rPr>
              <a:t>بانگ شادی تا آسمان خیزد، عیسی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099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47</cp:revision>
  <dcterms:created xsi:type="dcterms:W3CDTF">2011-05-11T04:49:46Z</dcterms:created>
  <dcterms:modified xsi:type="dcterms:W3CDTF">2019-12-30T20:19:34Z</dcterms:modified>
</cp:coreProperties>
</file>