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8" r:id="rId4"/>
    <p:sldId id="270" r:id="rId5"/>
    <p:sldId id="258" r:id="rId6"/>
    <p:sldId id="271" r:id="rId7"/>
    <p:sldId id="273" r:id="rId8"/>
    <p:sldId id="274" r:id="rId9"/>
    <p:sldId id="269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108" d="100"/>
          <a:sy n="108" d="100"/>
        </p:scale>
        <p:origin x="166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6858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fa-IR" sz="4400" dirty="0" smtClean="0">
                <a:solidFill>
                  <a:schemeClr val="bg1"/>
                </a:solidFill>
              </a:rPr>
              <a:t>جلال </a:t>
            </a:r>
            <a:r>
              <a:rPr lang="fa-IR" sz="4400" dirty="0">
                <a:solidFill>
                  <a:schemeClr val="bg1"/>
                </a:solidFill>
              </a:rPr>
              <a:t>بر نامت</a:t>
            </a:r>
            <a:r>
              <a:rPr lang="en-US" sz="4400" dirty="0">
                <a:solidFill>
                  <a:schemeClr val="bg1"/>
                </a:solidFill>
              </a:rPr>
              <a:t>  </a:t>
            </a:r>
            <a:endParaRPr lang="en-US" sz="4400" dirty="0" smtClean="0">
              <a:solidFill>
                <a:schemeClr val="bg1"/>
              </a:solidFill>
            </a:endParaRPr>
          </a:p>
          <a:p>
            <a:r>
              <a:rPr lang="fa-IR" sz="4400" dirty="0" smtClean="0">
                <a:solidFill>
                  <a:schemeClr val="bg1"/>
                </a:solidFill>
              </a:rPr>
              <a:t>چو </a:t>
            </a:r>
            <a:r>
              <a:rPr lang="fa-IR" sz="4400" dirty="0">
                <a:solidFill>
                  <a:schemeClr val="bg1"/>
                </a:solidFill>
              </a:rPr>
              <a:t>زمین سبز است و </a:t>
            </a:r>
            <a:r>
              <a:rPr lang="fa-IR" sz="4400" dirty="0" smtClean="0">
                <a:solidFill>
                  <a:schemeClr val="bg1"/>
                </a:solidFill>
              </a:rPr>
              <a:t>روشن</a:t>
            </a:r>
            <a:endParaRPr lang="en-US" sz="4400" dirty="0" smtClean="0">
              <a:solidFill>
                <a:schemeClr val="bg1"/>
              </a:solidFill>
            </a:endParaRPr>
          </a:p>
          <a:p>
            <a:r>
              <a:rPr lang="fa-IR" sz="4400" dirty="0">
                <a:solidFill>
                  <a:schemeClr val="bg1"/>
                </a:solidFill>
              </a:rPr>
              <a:t>و زمان آرام و ایمن</a:t>
            </a:r>
            <a:r>
              <a:rPr lang="en-US" sz="4400" dirty="0">
                <a:solidFill>
                  <a:schemeClr val="bg1"/>
                </a:solidFill>
              </a:rPr>
              <a:t>  </a:t>
            </a:r>
            <a:endParaRPr lang="en-US" sz="4400" dirty="0" smtClean="0">
              <a:solidFill>
                <a:schemeClr val="bg1"/>
              </a:solidFill>
            </a:endParaRPr>
          </a:p>
          <a:p>
            <a:r>
              <a:rPr lang="fa-IR" sz="4400" dirty="0" smtClean="0">
                <a:solidFill>
                  <a:schemeClr val="bg1"/>
                </a:solidFill>
              </a:rPr>
              <a:t>جلال </a:t>
            </a:r>
            <a:r>
              <a:rPr lang="fa-IR" sz="4400" dirty="0">
                <a:solidFill>
                  <a:schemeClr val="bg1"/>
                </a:solidFill>
              </a:rPr>
              <a:t>بر نامت</a:t>
            </a:r>
            <a:endParaRPr lang="en-US" sz="4400" dirty="0">
              <a:solidFill>
                <a:schemeClr val="bg1"/>
              </a:solidFill>
            </a:endParaRPr>
          </a:p>
          <a:p>
            <a:endParaRPr lang="en-US" sz="4400" dirty="0" smtClean="0">
              <a:solidFill>
                <a:schemeClr val="bg1"/>
              </a:solidFill>
            </a:endParaRPr>
          </a:p>
          <a:p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fa-IR" sz="4400" b="1" dirty="0">
                <a:solidFill>
                  <a:schemeClr val="bg1"/>
                </a:solidFill>
              </a:rPr>
              <a:t>جلال بر نامت ای عیسی</a:t>
            </a:r>
            <a:r>
              <a:rPr lang="fa-IR" sz="4400" b="1" dirty="0" smtClean="0">
                <a:solidFill>
                  <a:schemeClr val="bg1"/>
                </a:solidFill>
              </a:rPr>
              <a:t>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جلال </a:t>
            </a:r>
            <a:r>
              <a:rPr lang="fa-IR" sz="4400" b="1" dirty="0">
                <a:solidFill>
                  <a:schemeClr val="bg1"/>
                </a:solidFill>
              </a:rPr>
              <a:t>بر </a:t>
            </a:r>
            <a:r>
              <a:rPr lang="fa-IR" sz="4400" b="1" dirty="0" smtClean="0">
                <a:solidFill>
                  <a:schemeClr val="bg1"/>
                </a:solidFill>
              </a:rPr>
              <a:t>نامت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جلال بر نامت پادشاه</a:t>
            </a:r>
            <a:r>
              <a:rPr lang="fa-IR" sz="4400" b="1" dirty="0" smtClean="0">
                <a:solidFill>
                  <a:schemeClr val="bg1"/>
                </a:solidFill>
              </a:rPr>
              <a:t>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 جلال </a:t>
            </a:r>
            <a:r>
              <a:rPr lang="fa-IR" sz="4400" b="1" dirty="0">
                <a:solidFill>
                  <a:schemeClr val="bg1"/>
                </a:solidFill>
              </a:rPr>
              <a:t>بر نام عظیم تو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06322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fa-IR" sz="4400" dirty="0">
                <a:solidFill>
                  <a:schemeClr val="bg1"/>
                </a:solidFill>
              </a:rPr>
              <a:t>جلال بر </a:t>
            </a:r>
            <a:r>
              <a:rPr lang="fa-IR" sz="4400" dirty="0" smtClean="0">
                <a:solidFill>
                  <a:schemeClr val="bg1"/>
                </a:solidFill>
              </a:rPr>
              <a:t>نامت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dirty="0" smtClean="0">
                <a:solidFill>
                  <a:schemeClr val="bg1"/>
                </a:solidFill>
              </a:rPr>
              <a:t>چون </a:t>
            </a:r>
            <a:r>
              <a:rPr lang="fa-IR" sz="4400" dirty="0">
                <a:solidFill>
                  <a:schemeClr val="bg1"/>
                </a:solidFill>
              </a:rPr>
              <a:t>که راهم سرد و </a:t>
            </a:r>
            <a:r>
              <a:rPr lang="fa-IR" sz="4400" dirty="0" smtClean="0">
                <a:solidFill>
                  <a:schemeClr val="bg1"/>
                </a:solidFill>
              </a:rPr>
              <a:t>تاریک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dirty="0">
                <a:solidFill>
                  <a:schemeClr val="bg1"/>
                </a:solidFill>
              </a:rPr>
              <a:t>و مسیرم </a:t>
            </a:r>
            <a:r>
              <a:rPr lang="fa-IR" sz="4400" dirty="0" smtClean="0">
                <a:solidFill>
                  <a:schemeClr val="bg1"/>
                </a:solidFill>
              </a:rPr>
              <a:t>گشته باریک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dirty="0" smtClean="0">
                <a:solidFill>
                  <a:schemeClr val="bg1"/>
                </a:solidFill>
              </a:rPr>
              <a:t>جلال </a:t>
            </a:r>
            <a:r>
              <a:rPr lang="fa-IR" sz="4400" dirty="0">
                <a:solidFill>
                  <a:schemeClr val="bg1"/>
                </a:solidFill>
              </a:rPr>
              <a:t>بر نامت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54710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برکاتت چون می بارد</a:t>
            </a:r>
            <a:r>
              <a:rPr lang="fa-IR" sz="4400" b="1" dirty="0" smtClean="0">
                <a:solidFill>
                  <a:schemeClr val="bg1"/>
                </a:solidFill>
              </a:rPr>
              <a:t>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شکرت گویم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چون که ظلمت بر در کوبد</a:t>
            </a:r>
            <a:r>
              <a:rPr lang="fa-IR" sz="4400" b="1" dirty="0" smtClean="0">
                <a:solidFill>
                  <a:schemeClr val="bg1"/>
                </a:solidFill>
              </a:rPr>
              <a:t>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 باز </a:t>
            </a:r>
            <a:r>
              <a:rPr lang="fa-IR" sz="4400" b="1" dirty="0">
                <a:solidFill>
                  <a:schemeClr val="bg1"/>
                </a:solidFill>
              </a:rPr>
              <a:t>می </a:t>
            </a:r>
            <a:r>
              <a:rPr lang="fa-IR" sz="4400" b="1" dirty="0" smtClean="0">
                <a:solidFill>
                  <a:schemeClr val="bg1"/>
                </a:solidFill>
              </a:rPr>
              <a:t>گویم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en-US" sz="4400" b="1" dirty="0">
                <a:solidFill>
                  <a:schemeClr val="bg1"/>
                </a:solidFill>
              </a:rPr>
              <a:t/>
            </a:r>
            <a:br>
              <a:rPr lang="en-US" sz="4400" b="1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89043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fa-IR" sz="4400" b="1" dirty="0">
                <a:solidFill>
                  <a:schemeClr val="bg1"/>
                </a:solidFill>
              </a:rPr>
              <a:t>جلال بر نامت ای عیسی</a:t>
            </a:r>
            <a:r>
              <a:rPr lang="fa-IR" sz="4400" b="1" dirty="0" smtClean="0">
                <a:solidFill>
                  <a:schemeClr val="bg1"/>
                </a:solidFill>
              </a:rPr>
              <a:t>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جلال </a:t>
            </a:r>
            <a:r>
              <a:rPr lang="fa-IR" sz="4400" b="1" dirty="0">
                <a:solidFill>
                  <a:schemeClr val="bg1"/>
                </a:solidFill>
              </a:rPr>
              <a:t>بر </a:t>
            </a:r>
            <a:r>
              <a:rPr lang="fa-IR" sz="4400" b="1" dirty="0" smtClean="0">
                <a:solidFill>
                  <a:schemeClr val="bg1"/>
                </a:solidFill>
              </a:rPr>
              <a:t>نامت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جلال بر نامت پادشاه</a:t>
            </a:r>
            <a:r>
              <a:rPr lang="fa-IR" sz="4400" b="1" dirty="0" smtClean="0">
                <a:solidFill>
                  <a:schemeClr val="bg1"/>
                </a:solidFill>
              </a:rPr>
              <a:t>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 جلال </a:t>
            </a:r>
            <a:r>
              <a:rPr lang="fa-IR" sz="4400" b="1" dirty="0">
                <a:solidFill>
                  <a:schemeClr val="bg1"/>
                </a:solidFill>
              </a:rPr>
              <a:t>بر نام عظیم تو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859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en-US" sz="4800" dirty="0" smtClean="0">
                <a:solidFill>
                  <a:schemeClr val="bg1"/>
                </a:solidFill>
              </a:rPr>
              <a:t/>
            </a:r>
            <a:br>
              <a:rPr lang="en-US" sz="4800" dirty="0" smtClean="0">
                <a:solidFill>
                  <a:schemeClr val="bg1"/>
                </a:solidFill>
              </a:rPr>
            </a:br>
            <a:r>
              <a:rPr lang="fa-IR" sz="4800" dirty="0">
                <a:solidFill>
                  <a:schemeClr val="bg1"/>
                </a:solidFill>
              </a:rPr>
              <a:t>جلال بر </a:t>
            </a:r>
            <a:r>
              <a:rPr lang="fa-IR" sz="4800" dirty="0" smtClean="0">
                <a:solidFill>
                  <a:schemeClr val="bg1"/>
                </a:solidFill>
              </a:rPr>
              <a:t>نامت</a:t>
            </a: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چو </a:t>
            </a:r>
            <a:r>
              <a:rPr lang="fa-IR" sz="4800" dirty="0">
                <a:solidFill>
                  <a:schemeClr val="bg1"/>
                </a:solidFill>
              </a:rPr>
              <a:t>چشمه از صخره </a:t>
            </a:r>
            <a:r>
              <a:rPr lang="fa-IR" sz="4800" dirty="0" smtClean="0">
                <a:solidFill>
                  <a:schemeClr val="bg1"/>
                </a:solidFill>
              </a:rPr>
              <a:t>جوشد</a:t>
            </a: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و امید در دل </a:t>
            </a:r>
            <a:r>
              <a:rPr lang="fa-IR" sz="4800" dirty="0" smtClean="0">
                <a:solidFill>
                  <a:schemeClr val="bg1"/>
                </a:solidFill>
              </a:rPr>
              <a:t>خروشد</a:t>
            </a: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جلال </a:t>
            </a:r>
            <a:r>
              <a:rPr lang="fa-IR" sz="4800" dirty="0">
                <a:solidFill>
                  <a:schemeClr val="bg1"/>
                </a:solidFill>
              </a:rPr>
              <a:t>بر نامت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fa-IR" sz="4400" dirty="0">
                <a:solidFill>
                  <a:schemeClr val="bg1"/>
                </a:solidFill>
              </a:rPr>
              <a:t>جلال بر </a:t>
            </a:r>
            <a:r>
              <a:rPr lang="fa-IR" sz="4400" dirty="0" smtClean="0">
                <a:solidFill>
                  <a:schemeClr val="bg1"/>
                </a:solidFill>
              </a:rPr>
              <a:t>نامت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400" dirty="0" smtClean="0">
                <a:solidFill>
                  <a:schemeClr val="bg1"/>
                </a:solidFill>
              </a:rPr>
              <a:t>چو </a:t>
            </a:r>
            <a:r>
              <a:rPr lang="fa-IR" sz="4400" dirty="0">
                <a:solidFill>
                  <a:schemeClr val="bg1"/>
                </a:solidFill>
              </a:rPr>
              <a:t>شریر راهم را </a:t>
            </a:r>
            <a:r>
              <a:rPr lang="fa-IR" sz="4400" dirty="0" smtClean="0">
                <a:solidFill>
                  <a:schemeClr val="bg1"/>
                </a:solidFill>
              </a:rPr>
              <a:t>بسته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400" dirty="0">
                <a:solidFill>
                  <a:schemeClr val="bg1"/>
                </a:solidFill>
              </a:rPr>
              <a:t>و صدایم را </a:t>
            </a:r>
            <a:r>
              <a:rPr lang="fa-IR" sz="4400" dirty="0" smtClean="0">
                <a:solidFill>
                  <a:schemeClr val="bg1"/>
                </a:solidFill>
              </a:rPr>
              <a:t>شکسته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400" dirty="0" smtClean="0">
                <a:solidFill>
                  <a:schemeClr val="bg1"/>
                </a:solidFill>
              </a:rPr>
              <a:t>جلال </a:t>
            </a:r>
            <a:r>
              <a:rPr lang="fa-IR" sz="4400" dirty="0">
                <a:solidFill>
                  <a:schemeClr val="bg1"/>
                </a:solidFill>
              </a:rPr>
              <a:t>بر نامت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10432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برکاتت چون می بارد</a:t>
            </a:r>
            <a:r>
              <a:rPr lang="fa-IR" sz="4400" b="1" dirty="0" smtClean="0">
                <a:solidFill>
                  <a:schemeClr val="bg1"/>
                </a:solidFill>
              </a:rPr>
              <a:t>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شکرت گویم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چون که ظلمت بر در کوبد</a:t>
            </a:r>
            <a:r>
              <a:rPr lang="fa-IR" sz="4400" b="1" dirty="0" smtClean="0">
                <a:solidFill>
                  <a:schemeClr val="bg1"/>
                </a:solidFill>
              </a:rPr>
              <a:t>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 باز </a:t>
            </a:r>
            <a:r>
              <a:rPr lang="fa-IR" sz="4400" b="1" dirty="0">
                <a:solidFill>
                  <a:schemeClr val="bg1"/>
                </a:solidFill>
              </a:rPr>
              <a:t>می </a:t>
            </a:r>
            <a:r>
              <a:rPr lang="fa-IR" sz="4400" b="1" dirty="0" smtClean="0">
                <a:solidFill>
                  <a:schemeClr val="bg1"/>
                </a:solidFill>
              </a:rPr>
              <a:t>گویم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en-US" sz="4400" b="1" dirty="0">
                <a:solidFill>
                  <a:schemeClr val="bg1"/>
                </a:solidFill>
              </a:rPr>
              <a:t/>
            </a:r>
            <a:br>
              <a:rPr lang="en-US" sz="4400" b="1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65158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fa-IR" sz="4400" b="1" dirty="0">
                <a:solidFill>
                  <a:schemeClr val="bg1"/>
                </a:solidFill>
              </a:rPr>
              <a:t>جلال بر نامت ای عیسی</a:t>
            </a:r>
            <a:r>
              <a:rPr lang="fa-IR" sz="4400" b="1" dirty="0" smtClean="0">
                <a:solidFill>
                  <a:schemeClr val="bg1"/>
                </a:solidFill>
              </a:rPr>
              <a:t>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جلال </a:t>
            </a:r>
            <a:r>
              <a:rPr lang="fa-IR" sz="4400" b="1" dirty="0">
                <a:solidFill>
                  <a:schemeClr val="bg1"/>
                </a:solidFill>
              </a:rPr>
              <a:t>بر </a:t>
            </a:r>
            <a:r>
              <a:rPr lang="fa-IR" sz="4400" b="1" dirty="0" smtClean="0">
                <a:solidFill>
                  <a:schemeClr val="bg1"/>
                </a:solidFill>
              </a:rPr>
              <a:t>نامت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جلال بر نامت پادشاه</a:t>
            </a:r>
            <a:r>
              <a:rPr lang="fa-IR" sz="4400" b="1" dirty="0" smtClean="0">
                <a:solidFill>
                  <a:schemeClr val="bg1"/>
                </a:solidFill>
              </a:rPr>
              <a:t>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 جلال </a:t>
            </a:r>
            <a:r>
              <a:rPr lang="fa-IR" sz="4400" b="1" dirty="0">
                <a:solidFill>
                  <a:schemeClr val="bg1"/>
                </a:solidFill>
              </a:rPr>
              <a:t>بر نام عظیم تو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84603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en-US" sz="4400" i="1" dirty="0">
                <a:solidFill>
                  <a:schemeClr val="bg1"/>
                </a:solidFill>
              </a:rPr>
              <a:t> </a:t>
            </a:r>
            <a:r>
              <a:rPr lang="fa-IR" sz="4400" i="1" dirty="0">
                <a:solidFill>
                  <a:schemeClr val="bg1"/>
                </a:solidFill>
              </a:rPr>
              <a:t>او داد و </a:t>
            </a:r>
            <a:r>
              <a:rPr lang="fa-IR" sz="4400" i="1" dirty="0" smtClean="0">
                <a:solidFill>
                  <a:schemeClr val="bg1"/>
                </a:solidFill>
              </a:rPr>
              <a:t>بازگرفت</a:t>
            </a:r>
            <a:endParaRPr lang="en-US" sz="4400" i="1" dirty="0" smtClean="0">
              <a:solidFill>
                <a:schemeClr val="bg1"/>
              </a:solidFill>
            </a:endParaRPr>
          </a:p>
          <a:p>
            <a:pPr rtl="1"/>
            <a:r>
              <a:rPr lang="fa-IR" sz="4400" i="1" dirty="0" smtClean="0">
                <a:solidFill>
                  <a:schemeClr val="bg1"/>
                </a:solidFill>
              </a:rPr>
              <a:t> </a:t>
            </a:r>
            <a:r>
              <a:rPr lang="fa-IR" sz="4400" i="1" dirty="0">
                <a:solidFill>
                  <a:schemeClr val="bg1"/>
                </a:solidFill>
              </a:rPr>
              <a:t>او داد و </a:t>
            </a:r>
            <a:r>
              <a:rPr lang="fa-IR" sz="4400" i="1" dirty="0" smtClean="0">
                <a:solidFill>
                  <a:schemeClr val="bg1"/>
                </a:solidFill>
              </a:rPr>
              <a:t>بازگرفت</a:t>
            </a:r>
            <a:r>
              <a:rPr lang="en-US" sz="4400" i="1" dirty="0" smtClean="0">
                <a:solidFill>
                  <a:schemeClr val="bg1"/>
                </a:solidFill>
              </a:rPr>
              <a:t/>
            </a:r>
            <a:br>
              <a:rPr lang="en-US" sz="4400" i="1" dirty="0" smtClean="0">
                <a:solidFill>
                  <a:schemeClr val="bg1"/>
                </a:solidFill>
              </a:rPr>
            </a:br>
            <a:r>
              <a:rPr lang="en-US" sz="4400" i="1" dirty="0">
                <a:solidFill>
                  <a:schemeClr val="bg1"/>
                </a:solidFill>
              </a:rPr>
              <a:t> </a:t>
            </a:r>
            <a:r>
              <a:rPr lang="fa-IR" sz="4400" i="1" dirty="0">
                <a:solidFill>
                  <a:schemeClr val="bg1"/>
                </a:solidFill>
              </a:rPr>
              <a:t>در هر حال، هر </a:t>
            </a:r>
            <a:r>
              <a:rPr lang="fa-IR" sz="4400" i="1" dirty="0" smtClean="0">
                <a:solidFill>
                  <a:schemeClr val="bg1"/>
                </a:solidFill>
              </a:rPr>
              <a:t>زمان</a:t>
            </a:r>
            <a:endParaRPr lang="en-US" sz="4400" i="1" dirty="0">
              <a:solidFill>
                <a:schemeClr val="bg1"/>
              </a:solidFill>
            </a:endParaRPr>
          </a:p>
          <a:p>
            <a:pPr rtl="1"/>
            <a:r>
              <a:rPr lang="en-US" sz="4400" i="1" dirty="0" smtClean="0">
                <a:solidFill>
                  <a:schemeClr val="bg1"/>
                </a:solidFill>
              </a:rPr>
              <a:t> </a:t>
            </a:r>
            <a:r>
              <a:rPr lang="fa-IR" sz="4400" i="1" dirty="0">
                <a:solidFill>
                  <a:schemeClr val="bg1"/>
                </a:solidFill>
              </a:rPr>
              <a:t>جلال بر نامش</a:t>
            </a:r>
            <a:r>
              <a:rPr lang="en-US" sz="4400" b="1" dirty="0">
                <a:solidFill>
                  <a:schemeClr val="bg1"/>
                </a:solidFill>
              </a:rPr>
              <a:t/>
            </a:r>
            <a:br>
              <a:rPr lang="en-US" sz="4400" b="1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99794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46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Joe-1</cp:lastModifiedBy>
  <cp:revision>35</cp:revision>
  <dcterms:created xsi:type="dcterms:W3CDTF">2011-05-11T04:49:46Z</dcterms:created>
  <dcterms:modified xsi:type="dcterms:W3CDTF">2019-12-30T19:30:22Z</dcterms:modified>
</cp:coreProperties>
</file>