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8" r:id="rId4"/>
    <p:sldId id="270" r:id="rId5"/>
    <p:sldId id="258" r:id="rId6"/>
    <p:sldId id="271" r:id="rId7"/>
    <p:sldId id="269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6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آه چه زیباست، که شوند </a:t>
            </a:r>
            <a:r>
              <a:rPr lang="fa-IR" sz="4400" dirty="0" smtClean="0">
                <a:solidFill>
                  <a:schemeClr val="bg1"/>
                </a:solidFill>
              </a:rPr>
              <a:t>جمع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مقدسین </a:t>
            </a:r>
            <a:r>
              <a:rPr lang="fa-IR" sz="4400" dirty="0">
                <a:solidFill>
                  <a:schemeClr val="bg1"/>
                </a:solidFill>
              </a:rPr>
              <a:t>یکدل با </a:t>
            </a:r>
            <a:r>
              <a:rPr lang="fa-IR" sz="4400" dirty="0" smtClean="0">
                <a:solidFill>
                  <a:schemeClr val="bg1"/>
                </a:solidFill>
              </a:rPr>
              <a:t>هم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در حضور خدای </a:t>
            </a:r>
            <a:r>
              <a:rPr lang="fa-IR" sz="4400" dirty="0" smtClean="0">
                <a:solidFill>
                  <a:schemeClr val="bg1"/>
                </a:solidFill>
              </a:rPr>
              <a:t>ما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در </a:t>
            </a:r>
            <a:r>
              <a:rPr lang="fa-IR" sz="4400" dirty="0">
                <a:solidFill>
                  <a:schemeClr val="bg1"/>
                </a:solidFill>
              </a:rPr>
              <a:t>خانه ی پدر ما</a:t>
            </a:r>
            <a:r>
              <a:rPr lang="en-US" sz="4400" b="1" dirty="0">
                <a:solidFill>
                  <a:schemeClr val="bg1"/>
                </a:solidFill>
              </a:rPr>
              <a:t/>
            </a:r>
            <a:br>
              <a:rPr lang="en-US" sz="4400" b="1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ای گرانبار تو نیز </a:t>
            </a:r>
            <a:r>
              <a:rPr lang="fa-IR" sz="4400" b="1" dirty="0" smtClean="0">
                <a:solidFill>
                  <a:schemeClr val="bg1"/>
                </a:solidFill>
              </a:rPr>
              <a:t>بیا</a:t>
            </a:r>
          </a:p>
          <a:p>
            <a:pPr marL="0" indent="0" algn="ctr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به </a:t>
            </a:r>
            <a:r>
              <a:rPr lang="fa-IR" sz="4400" b="1" dirty="0">
                <a:solidFill>
                  <a:schemeClr val="bg1"/>
                </a:solidFill>
              </a:rPr>
              <a:t>کلبه ی </a:t>
            </a:r>
            <a:r>
              <a:rPr lang="fa-IR" sz="4400" b="1" dirty="0" smtClean="0">
                <a:solidFill>
                  <a:schemeClr val="bg1"/>
                </a:solidFill>
              </a:rPr>
              <a:t>پر مهر ما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ای گرانبار تو نیز </a:t>
            </a:r>
            <a:r>
              <a:rPr lang="fa-IR" sz="4400" b="1" dirty="0" smtClean="0">
                <a:solidFill>
                  <a:schemeClr val="bg1"/>
                </a:solidFill>
              </a:rPr>
              <a:t>بیا</a:t>
            </a:r>
          </a:p>
          <a:p>
            <a:pPr marL="0" indent="0" algn="ctr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به </a:t>
            </a:r>
            <a:r>
              <a:rPr lang="fa-IR" sz="4400" b="1" dirty="0">
                <a:solidFill>
                  <a:schemeClr val="bg1"/>
                </a:solidFill>
              </a:rPr>
              <a:t>خانه ی ما کلیسا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54710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آه چه زیباست خانه ی </a:t>
            </a:r>
            <a:r>
              <a:rPr lang="fa-IR" sz="4400" dirty="0" smtClean="0">
                <a:solidFill>
                  <a:schemeClr val="bg1"/>
                </a:solidFill>
              </a:rPr>
              <a:t>ما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مسیح </a:t>
            </a:r>
            <a:r>
              <a:rPr lang="fa-IR" sz="4400" dirty="0">
                <a:solidFill>
                  <a:schemeClr val="bg1"/>
                </a:solidFill>
              </a:rPr>
              <a:t>ما میان </a:t>
            </a:r>
            <a:r>
              <a:rPr lang="fa-IR" sz="4400" dirty="0" smtClean="0">
                <a:solidFill>
                  <a:schemeClr val="bg1"/>
                </a:solidFill>
              </a:rPr>
              <a:t>ما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پدر ما در </a:t>
            </a:r>
            <a:r>
              <a:rPr lang="fa-IR" sz="4400" dirty="0" smtClean="0">
                <a:solidFill>
                  <a:schemeClr val="bg1"/>
                </a:solidFill>
              </a:rPr>
              <a:t>آسمان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پر </a:t>
            </a:r>
            <a:r>
              <a:rPr lang="fa-IR" sz="4400" dirty="0">
                <a:solidFill>
                  <a:schemeClr val="bg1"/>
                </a:solidFill>
              </a:rPr>
              <a:t>از مهر است کلبه ی ما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en-US" sz="4400" b="1" dirty="0">
                <a:solidFill>
                  <a:schemeClr val="bg1"/>
                </a:solidFill>
              </a:rPr>
              <a:t/>
            </a:r>
            <a:br>
              <a:rPr lang="en-US" sz="4400" b="1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89043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ای گرانبار تو نیز </a:t>
            </a:r>
            <a:r>
              <a:rPr lang="fa-IR" sz="4400" b="1" dirty="0" smtClean="0">
                <a:solidFill>
                  <a:schemeClr val="bg1"/>
                </a:solidFill>
              </a:rPr>
              <a:t>بیا</a:t>
            </a:r>
          </a:p>
          <a:p>
            <a:pPr marL="0" indent="0" algn="ctr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به </a:t>
            </a:r>
            <a:r>
              <a:rPr lang="fa-IR" sz="4400" b="1" dirty="0">
                <a:solidFill>
                  <a:schemeClr val="bg1"/>
                </a:solidFill>
              </a:rPr>
              <a:t>کلبه ی </a:t>
            </a:r>
            <a:r>
              <a:rPr lang="fa-IR" sz="4400" b="1" dirty="0" smtClean="0">
                <a:solidFill>
                  <a:schemeClr val="bg1"/>
                </a:solidFill>
              </a:rPr>
              <a:t>پر مهر ما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ای گرانبار تو نیز </a:t>
            </a:r>
            <a:r>
              <a:rPr lang="fa-IR" sz="4400" b="1" dirty="0" smtClean="0">
                <a:solidFill>
                  <a:schemeClr val="bg1"/>
                </a:solidFill>
              </a:rPr>
              <a:t>بیا</a:t>
            </a:r>
          </a:p>
          <a:p>
            <a:pPr marL="0" indent="0" algn="ctr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به </a:t>
            </a:r>
            <a:r>
              <a:rPr lang="fa-IR" sz="4400" b="1" dirty="0">
                <a:solidFill>
                  <a:schemeClr val="bg1"/>
                </a:solidFill>
              </a:rPr>
              <a:t>خانه ی ما کلیسا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859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/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fa-IR" sz="4800" dirty="0">
                <a:solidFill>
                  <a:schemeClr val="bg1"/>
                </a:solidFill>
              </a:rPr>
              <a:t>آه چه زیباست آن </a:t>
            </a:r>
            <a:r>
              <a:rPr lang="fa-IR" sz="4800" dirty="0" smtClean="0">
                <a:solidFill>
                  <a:schemeClr val="bg1"/>
                </a:solidFill>
              </a:rPr>
              <a:t>کلیسا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که </a:t>
            </a:r>
            <a:r>
              <a:rPr lang="fa-IR" sz="4800" dirty="0">
                <a:solidFill>
                  <a:schemeClr val="bg1"/>
                </a:solidFill>
              </a:rPr>
              <a:t>سر آن بود </a:t>
            </a:r>
            <a:r>
              <a:rPr lang="fa-IR" sz="4800" dirty="0" smtClean="0">
                <a:solidFill>
                  <a:schemeClr val="bg1"/>
                </a:solidFill>
              </a:rPr>
              <a:t>عیسی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اعضای آن </a:t>
            </a:r>
            <a:r>
              <a:rPr lang="fa-IR" sz="4800" dirty="0" smtClean="0">
                <a:solidFill>
                  <a:schemeClr val="bg1"/>
                </a:solidFill>
              </a:rPr>
              <a:t>مقدسین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خانواده </a:t>
            </a:r>
            <a:r>
              <a:rPr lang="fa-IR" sz="4800" dirty="0">
                <a:solidFill>
                  <a:schemeClr val="bg1"/>
                </a:solidFill>
              </a:rPr>
              <a:t>ی پاک خدا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ای گرانبار تو نیز </a:t>
            </a:r>
            <a:r>
              <a:rPr lang="fa-IR" sz="4400" b="1" dirty="0" smtClean="0">
                <a:solidFill>
                  <a:schemeClr val="bg1"/>
                </a:solidFill>
              </a:rPr>
              <a:t>بیا</a:t>
            </a:r>
          </a:p>
          <a:p>
            <a:pPr marL="0" indent="0" algn="ctr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به </a:t>
            </a:r>
            <a:r>
              <a:rPr lang="fa-IR" sz="4400" b="1" dirty="0">
                <a:solidFill>
                  <a:schemeClr val="bg1"/>
                </a:solidFill>
              </a:rPr>
              <a:t>کلبه ی </a:t>
            </a:r>
            <a:r>
              <a:rPr lang="fa-IR" sz="4400" b="1" dirty="0" smtClean="0">
                <a:solidFill>
                  <a:schemeClr val="bg1"/>
                </a:solidFill>
              </a:rPr>
              <a:t>پر مهر ما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ای گرانبار تو نیز </a:t>
            </a:r>
            <a:r>
              <a:rPr lang="fa-IR" sz="4400" b="1" dirty="0" smtClean="0">
                <a:solidFill>
                  <a:schemeClr val="bg1"/>
                </a:solidFill>
              </a:rPr>
              <a:t>بیا</a:t>
            </a:r>
          </a:p>
          <a:p>
            <a:pPr marL="0" indent="0" algn="ctr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به </a:t>
            </a:r>
            <a:r>
              <a:rPr lang="fa-IR" sz="4400" b="1" dirty="0">
                <a:solidFill>
                  <a:schemeClr val="bg1"/>
                </a:solidFill>
              </a:rPr>
              <a:t>خانه ی ما کلیسا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10432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آه چه زیباست مسکن </a:t>
            </a:r>
            <a:r>
              <a:rPr lang="fa-IR" sz="4400" dirty="0" smtClean="0">
                <a:solidFill>
                  <a:schemeClr val="bg1"/>
                </a:solidFill>
              </a:rPr>
              <a:t>ما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به </a:t>
            </a:r>
            <a:r>
              <a:rPr lang="fa-IR" sz="4400" dirty="0">
                <a:solidFill>
                  <a:schemeClr val="bg1"/>
                </a:solidFill>
              </a:rPr>
              <a:t>ز قصرهای این </a:t>
            </a:r>
            <a:r>
              <a:rPr lang="fa-IR" sz="4400" dirty="0" smtClean="0">
                <a:solidFill>
                  <a:schemeClr val="bg1"/>
                </a:solidFill>
              </a:rPr>
              <a:t>دنیا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dirty="0">
                <a:solidFill>
                  <a:schemeClr val="bg1"/>
                </a:solidFill>
              </a:rPr>
              <a:t>گر چه حقیر است این </a:t>
            </a:r>
            <a:r>
              <a:rPr lang="fa-IR" sz="4400" dirty="0" smtClean="0">
                <a:solidFill>
                  <a:schemeClr val="bg1"/>
                </a:solidFill>
              </a:rPr>
              <a:t>کلبه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fa-IR" sz="4400" dirty="0" smtClean="0">
                <a:solidFill>
                  <a:schemeClr val="bg1"/>
                </a:solidFill>
              </a:rPr>
              <a:t>لیکن </a:t>
            </a:r>
            <a:r>
              <a:rPr lang="fa-IR" sz="4400" dirty="0">
                <a:solidFill>
                  <a:schemeClr val="bg1"/>
                </a:solidFill>
              </a:rPr>
              <a:t>عیسی باشد آنجا</a:t>
            </a:r>
            <a:r>
              <a:rPr lang="en-US" sz="4400" b="1" dirty="0">
                <a:solidFill>
                  <a:schemeClr val="bg1"/>
                </a:solidFill>
              </a:rPr>
              <a:t/>
            </a:r>
            <a:br>
              <a:rPr lang="en-US" sz="4400" b="1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9794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ای گرانبار تو نیز </a:t>
            </a:r>
            <a:r>
              <a:rPr lang="fa-IR" sz="4400" b="1" dirty="0" smtClean="0">
                <a:solidFill>
                  <a:schemeClr val="bg1"/>
                </a:solidFill>
              </a:rPr>
              <a:t>بیا</a:t>
            </a:r>
          </a:p>
          <a:p>
            <a:pPr marL="0" indent="0" algn="ctr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به </a:t>
            </a:r>
            <a:r>
              <a:rPr lang="fa-IR" sz="4400" b="1" dirty="0">
                <a:solidFill>
                  <a:schemeClr val="bg1"/>
                </a:solidFill>
              </a:rPr>
              <a:t>کلبه ی </a:t>
            </a:r>
            <a:r>
              <a:rPr lang="fa-IR" sz="4400" b="1" dirty="0" smtClean="0">
                <a:solidFill>
                  <a:schemeClr val="bg1"/>
                </a:solidFill>
              </a:rPr>
              <a:t>پر مهر ما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ای گرانبار تو نیز </a:t>
            </a:r>
            <a:r>
              <a:rPr lang="fa-IR" sz="4400" b="1" dirty="0" smtClean="0">
                <a:solidFill>
                  <a:schemeClr val="bg1"/>
                </a:solidFill>
              </a:rPr>
              <a:t>بیا</a:t>
            </a:r>
          </a:p>
          <a:p>
            <a:pPr marL="0" indent="0" algn="ctr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به </a:t>
            </a:r>
            <a:r>
              <a:rPr lang="fa-IR" sz="4400" b="1" dirty="0">
                <a:solidFill>
                  <a:schemeClr val="bg1"/>
                </a:solidFill>
              </a:rPr>
              <a:t>خانه ی ما کلیسا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24290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61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31</cp:revision>
  <dcterms:created xsi:type="dcterms:W3CDTF">2011-05-11T04:49:46Z</dcterms:created>
  <dcterms:modified xsi:type="dcterms:W3CDTF">2019-12-27T22:46:11Z</dcterms:modified>
</cp:coreProperties>
</file>