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ar-SA" sz="4400" dirty="0">
                <a:solidFill>
                  <a:schemeClr val="bg1"/>
                </a:solidFill>
              </a:rPr>
              <a:t>فیض عظیم </a:t>
            </a:r>
            <a:r>
              <a:rPr lang="ar-SA" sz="4400" dirty="0" smtClean="0">
                <a:solidFill>
                  <a:schemeClr val="bg1"/>
                </a:solidFill>
              </a:rPr>
              <a:t>مسیحا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نجات </a:t>
            </a:r>
            <a:r>
              <a:rPr lang="ar-SA" sz="4400" dirty="0">
                <a:solidFill>
                  <a:schemeClr val="bg1"/>
                </a:solidFill>
              </a:rPr>
              <a:t>داده </a:t>
            </a:r>
            <a:r>
              <a:rPr lang="ar-SA" sz="4400" dirty="0" smtClean="0">
                <a:solidFill>
                  <a:schemeClr val="bg1"/>
                </a:solidFill>
              </a:rPr>
              <a:t>مرا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سرگردان و کوری </a:t>
            </a:r>
            <a:r>
              <a:rPr lang="ar-SA" sz="4400" dirty="0" smtClean="0">
                <a:solidFill>
                  <a:schemeClr val="bg1"/>
                </a:solidFill>
              </a:rPr>
              <a:t>بودم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اکنون بینم او را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ar-SA" sz="4400" dirty="0" smtClean="0">
                <a:solidFill>
                  <a:schemeClr val="bg1"/>
                </a:solidFill>
              </a:rPr>
              <a:t>فیض </a:t>
            </a:r>
            <a:r>
              <a:rPr lang="ar-SA" sz="4400" dirty="0">
                <a:solidFill>
                  <a:schemeClr val="bg1"/>
                </a:solidFill>
              </a:rPr>
              <a:t>خدا رهایم </a:t>
            </a:r>
            <a:r>
              <a:rPr lang="ar-SA" sz="4400" dirty="0" smtClean="0">
                <a:solidFill>
                  <a:schemeClr val="bg1"/>
                </a:solidFill>
              </a:rPr>
              <a:t>کرد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ز </a:t>
            </a:r>
            <a:r>
              <a:rPr lang="ar-SA" sz="4400" dirty="0">
                <a:solidFill>
                  <a:schemeClr val="bg1"/>
                </a:solidFill>
              </a:rPr>
              <a:t>هر ترس و </a:t>
            </a:r>
            <a:r>
              <a:rPr lang="ar-SA" sz="4400" dirty="0" smtClean="0">
                <a:solidFill>
                  <a:schemeClr val="bg1"/>
                </a:solidFill>
              </a:rPr>
              <a:t>گناه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ظاهر بنمود در مسیحا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محبت خود را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آزادم من از درد و </a:t>
            </a:r>
            <a:r>
              <a:rPr lang="ar-SA" sz="4800" b="1" dirty="0" smtClean="0">
                <a:solidFill>
                  <a:schemeClr val="bg1"/>
                </a:solidFill>
              </a:rPr>
              <a:t>بند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نجات یافتم از ترس و غم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فیض مسیح چه عجیب </a:t>
            </a:r>
            <a:r>
              <a:rPr lang="ar-SA" sz="4800" b="1" dirty="0" smtClean="0">
                <a:solidFill>
                  <a:schemeClr val="bg1"/>
                </a:solidFill>
              </a:rPr>
              <a:t>است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رحمت او بی‌ انتهاست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فیض خدا در این دنیا </a:t>
            </a:r>
            <a:r>
              <a:rPr lang="ar-SA" sz="4400" dirty="0" smtClean="0">
                <a:solidFill>
                  <a:schemeClr val="bg1"/>
                </a:solidFill>
              </a:rPr>
              <a:t>هدایتم </a:t>
            </a:r>
            <a:r>
              <a:rPr lang="ar-SA" sz="4400" dirty="0">
                <a:solidFill>
                  <a:schemeClr val="bg1"/>
                </a:solidFill>
              </a:rPr>
              <a:t>کند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پاکم سازد ز هر خطا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روحم شادان شود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6460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آزادم من از درد و </a:t>
            </a:r>
            <a:r>
              <a:rPr lang="ar-SA" sz="4800" b="1" dirty="0" smtClean="0">
                <a:solidFill>
                  <a:schemeClr val="bg1"/>
                </a:solidFill>
              </a:rPr>
              <a:t>بند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نجات یافتم از ترس و غم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فیض مسیح چه عجیب </a:t>
            </a:r>
            <a:r>
              <a:rPr lang="ar-SA" sz="4800" b="1" dirty="0" smtClean="0">
                <a:solidFill>
                  <a:schemeClr val="bg1"/>
                </a:solidFill>
              </a:rPr>
              <a:t>است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رحمت او بی‌ انتهاست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0305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فیض خدا در </a:t>
            </a:r>
            <a:r>
              <a:rPr lang="ar-SA" sz="4400" dirty="0" smtClean="0">
                <a:solidFill>
                  <a:schemeClr val="bg1"/>
                </a:solidFill>
              </a:rPr>
              <a:t>آسمان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تابد </a:t>
            </a:r>
            <a:r>
              <a:rPr lang="ar-SA" sz="4400" dirty="0">
                <a:solidFill>
                  <a:schemeClr val="bg1"/>
                </a:solidFill>
              </a:rPr>
              <a:t>بر روح و جان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سرود و حمد ش سرایم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این فیض بی‌ کران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451265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آزادم من از درد و </a:t>
            </a:r>
            <a:r>
              <a:rPr lang="ar-SA" sz="4800" b="1" dirty="0" smtClean="0">
                <a:solidFill>
                  <a:schemeClr val="bg1"/>
                </a:solidFill>
              </a:rPr>
              <a:t>بند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نجات یافتم از ترس و غم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فیض مسیح چه عجیب </a:t>
            </a:r>
            <a:r>
              <a:rPr lang="ar-SA" sz="4800" b="1" dirty="0" smtClean="0">
                <a:solidFill>
                  <a:schemeClr val="bg1"/>
                </a:solidFill>
              </a:rPr>
              <a:t>است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رحمت او بی‌ انتهاست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437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21</cp:revision>
  <dcterms:created xsi:type="dcterms:W3CDTF">2011-05-11T04:49:46Z</dcterms:created>
  <dcterms:modified xsi:type="dcterms:W3CDTF">2019-12-27T21:44:37Z</dcterms:modified>
</cp:coreProperties>
</file>