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ای مالک جانم</a:t>
            </a:r>
            <a:r>
              <a:rPr lang="fa-IR" sz="4400" dirty="0" smtClean="0">
                <a:solidFill>
                  <a:schemeClr val="bg1"/>
                </a:solidFill>
              </a:rPr>
              <a:t>، ای </a:t>
            </a:r>
            <a:r>
              <a:rPr lang="fa-IR" sz="4400" dirty="0">
                <a:solidFill>
                  <a:schemeClr val="bg1"/>
                </a:solidFill>
              </a:rPr>
              <a:t>شاه و </a:t>
            </a:r>
            <a:r>
              <a:rPr lang="fa-IR" sz="4400" dirty="0" smtClean="0">
                <a:solidFill>
                  <a:schemeClr val="bg1"/>
                </a:solidFill>
              </a:rPr>
              <a:t>سلطانم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دوست </a:t>
            </a:r>
            <a:r>
              <a:rPr lang="fa-IR" sz="4400" dirty="0">
                <a:solidFill>
                  <a:schemeClr val="bg1"/>
                </a:solidFill>
              </a:rPr>
              <a:t>مهربانم، با من </a:t>
            </a:r>
            <a:r>
              <a:rPr lang="fa-IR" sz="4400" dirty="0" smtClean="0">
                <a:solidFill>
                  <a:schemeClr val="bg1"/>
                </a:solidFill>
              </a:rPr>
              <a:t>باش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گر خسته و تنها، در غربت </a:t>
            </a:r>
            <a:r>
              <a:rPr lang="fa-IR" sz="4400" dirty="0" smtClean="0">
                <a:solidFill>
                  <a:schemeClr val="bg1"/>
                </a:solidFill>
              </a:rPr>
              <a:t>دنیا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گر </a:t>
            </a:r>
            <a:r>
              <a:rPr lang="fa-IR" sz="4400" dirty="0">
                <a:solidFill>
                  <a:schemeClr val="bg1"/>
                </a:solidFill>
              </a:rPr>
              <a:t>براوج ابرها، با من باش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با تو وحشتی نیست، از سایه </a:t>
            </a:r>
            <a:r>
              <a:rPr lang="fa-IR" sz="4400" b="1" dirty="0" smtClean="0">
                <a:solidFill>
                  <a:schemeClr val="bg1"/>
                </a:solidFill>
              </a:rPr>
              <a:t>ظلمت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تا که رسد فردا با من باش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تا آخر عالم، از پی تو آیم 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شبان جانم، با من باش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نور و نجاتم، امید حیاتم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شادی و ماتم، با من باش</a:t>
            </a: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fa-IR" sz="4800" dirty="0">
                <a:solidFill>
                  <a:schemeClr val="bg1"/>
                </a:solidFill>
              </a:rPr>
              <a:t>با وسعت عشقت، در این ره </a:t>
            </a:r>
            <a:r>
              <a:rPr lang="fa-IR" sz="4800" dirty="0" smtClean="0">
                <a:solidFill>
                  <a:schemeClr val="bg1"/>
                </a:solidFill>
              </a:rPr>
              <a:t>باریک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چون </a:t>
            </a:r>
            <a:r>
              <a:rPr lang="fa-IR" sz="4800" dirty="0">
                <a:solidFill>
                  <a:schemeClr val="bg1"/>
                </a:solidFill>
              </a:rPr>
              <a:t>نفسم نزدیک، با من باش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با تو وحشتی نیست، از سایه </a:t>
            </a:r>
            <a:r>
              <a:rPr lang="fa-IR" sz="4400" b="1" dirty="0" smtClean="0">
                <a:solidFill>
                  <a:schemeClr val="bg1"/>
                </a:solidFill>
              </a:rPr>
              <a:t>ظلمت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تا که رسد فردا با من باش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تا آخر عالم، از پی تو آیم 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شبان جانم، با من باش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36646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تنها مرا کافیست، سرشاری </a:t>
            </a:r>
            <a:r>
              <a:rPr lang="fa-IR" sz="4400" dirty="0" smtClean="0">
                <a:solidFill>
                  <a:schemeClr val="bg1"/>
                </a:solidFill>
              </a:rPr>
              <a:t>فیضت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با </a:t>
            </a:r>
            <a:r>
              <a:rPr lang="fa-IR" sz="4400" dirty="0">
                <a:solidFill>
                  <a:schemeClr val="bg1"/>
                </a:solidFill>
              </a:rPr>
              <a:t>فیض عظیمت، با من </a:t>
            </a:r>
            <a:r>
              <a:rPr lang="fa-IR" sz="4400" dirty="0" smtClean="0">
                <a:solidFill>
                  <a:schemeClr val="bg1"/>
                </a:solidFill>
              </a:rPr>
              <a:t>باش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جانم را بپوشان، با سپر </a:t>
            </a:r>
            <a:r>
              <a:rPr lang="fa-IR" sz="4400" dirty="0" smtClean="0">
                <a:solidFill>
                  <a:schemeClr val="bg1"/>
                </a:solidFill>
              </a:rPr>
              <a:t>ایمان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تا </a:t>
            </a:r>
            <a:r>
              <a:rPr lang="fa-IR" sz="4400" dirty="0">
                <a:solidFill>
                  <a:schemeClr val="bg1"/>
                </a:solidFill>
              </a:rPr>
              <a:t>دیدار در آسمان، با من باش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5126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18</cp:revision>
  <dcterms:created xsi:type="dcterms:W3CDTF">2011-05-11T04:49:46Z</dcterms:created>
  <dcterms:modified xsi:type="dcterms:W3CDTF">2019-12-27T21:36:28Z</dcterms:modified>
</cp:coreProperties>
</file>