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6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 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ar-SA" sz="4400" b="1" dirty="0">
                <a:solidFill>
                  <a:schemeClr val="bg1"/>
                </a:solidFill>
              </a:rPr>
              <a:t>اگه تو میخوای بدونی</a:t>
            </a:r>
            <a:r>
              <a:rPr lang="ar-SA" sz="4400" b="1" dirty="0" smtClean="0">
                <a:solidFill>
                  <a:schemeClr val="bg1"/>
                </a:solidFill>
              </a:rPr>
              <a:t>،</a:t>
            </a:r>
            <a:endParaRPr lang="en-US" sz="4400" b="1" dirty="0">
              <a:solidFill>
                <a:schemeClr val="bg1"/>
              </a:solidFill>
            </a:endParaRPr>
          </a:p>
          <a:p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ar-SA" sz="4400" b="1" dirty="0">
                <a:solidFill>
                  <a:schemeClr val="bg1"/>
                </a:solidFill>
              </a:rPr>
              <a:t>کسی میشنوه صـداتو</a:t>
            </a:r>
            <a:r>
              <a:rPr lang="en-US" sz="4400" b="1" dirty="0">
                <a:solidFill>
                  <a:schemeClr val="bg1"/>
                </a:solidFill>
              </a:rPr>
              <a:t>    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ar-SA" sz="4400" b="1" dirty="0">
                <a:solidFill>
                  <a:schemeClr val="bg1"/>
                </a:solidFill>
              </a:rPr>
              <a:t>کسی اشکاتو می بینه،</a:t>
            </a:r>
            <a:r>
              <a:rPr lang="en-US" sz="4400" b="1" dirty="0">
                <a:solidFill>
                  <a:schemeClr val="bg1"/>
                </a:solidFill>
              </a:rPr>
              <a:t>	 </a:t>
            </a:r>
            <a:endParaRPr lang="en-US" sz="4400" b="1" dirty="0" smtClean="0">
              <a:solidFill>
                <a:schemeClr val="bg1"/>
              </a:solidFill>
            </a:endParaRPr>
          </a:p>
          <a:p>
            <a:r>
              <a:rPr lang="ar-SA" sz="4400" b="1" dirty="0" smtClean="0">
                <a:solidFill>
                  <a:schemeClr val="bg1"/>
                </a:solidFill>
              </a:rPr>
              <a:t>یا </a:t>
            </a:r>
            <a:r>
              <a:rPr lang="ar-SA" sz="4400" b="1" dirty="0">
                <a:solidFill>
                  <a:schemeClr val="bg1"/>
                </a:solidFill>
              </a:rPr>
              <a:t>غمِ تو لحظه هاتو؟</a:t>
            </a:r>
            <a:r>
              <a:rPr lang="en-US" sz="4400" b="1" dirty="0">
                <a:solidFill>
                  <a:schemeClr val="bg1"/>
                </a:solidFill>
              </a:rPr>
              <a:t/>
            </a:r>
            <a:br>
              <a:rPr lang="en-US" sz="4400" b="1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400" b="1" dirty="0">
                <a:solidFill>
                  <a:schemeClr val="bg1"/>
                </a:solidFill>
              </a:rPr>
              <a:t>یا میخوای بدونی وقتی</a:t>
            </a:r>
            <a:r>
              <a:rPr lang="ar-SA" sz="4400" b="1" dirty="0" smtClean="0">
                <a:solidFill>
                  <a:schemeClr val="bg1"/>
                </a:solidFill>
              </a:rPr>
              <a:t>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ar-SA" sz="4400" b="1" dirty="0" smtClean="0">
                <a:solidFill>
                  <a:schemeClr val="bg1"/>
                </a:solidFill>
              </a:rPr>
              <a:t>توی </a:t>
            </a:r>
            <a:r>
              <a:rPr lang="ar-SA" sz="4400" b="1" dirty="0">
                <a:solidFill>
                  <a:schemeClr val="bg1"/>
                </a:solidFill>
              </a:rPr>
              <a:t>خلوتت می شینی</a:t>
            </a:r>
            <a:r>
              <a:rPr lang="en-US" sz="4400" b="1" dirty="0">
                <a:solidFill>
                  <a:schemeClr val="bg1"/>
                </a:solidFill>
              </a:rPr>
              <a:t>  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ar-SA" sz="4400" b="1" dirty="0">
                <a:solidFill>
                  <a:schemeClr val="bg1"/>
                </a:solidFill>
              </a:rPr>
              <a:t>بغض تو قـدِ یه دریـاس</a:t>
            </a:r>
            <a:r>
              <a:rPr lang="ar-SA" sz="4400" b="1" dirty="0" smtClean="0">
                <a:solidFill>
                  <a:schemeClr val="bg1"/>
                </a:solidFill>
              </a:rPr>
              <a:t>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ar-SA" sz="4400" b="1" dirty="0">
                <a:solidFill>
                  <a:schemeClr val="bg1"/>
                </a:solidFill>
              </a:rPr>
              <a:t>میشه امیدُ ببینی؟</a:t>
            </a:r>
            <a:r>
              <a:rPr lang="hy-AM" sz="4400" dirty="0">
                <a:solidFill>
                  <a:schemeClr val="bg1"/>
                </a:solidFill>
              </a:rPr>
              <a:t/>
            </a:r>
            <a:br>
              <a:rPr lang="hy-AM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یا اگه واست سئـواله، </a:t>
            </a:r>
            <a:r>
              <a:rPr lang="en-US" sz="4800" b="1" dirty="0" smtClean="0">
                <a:solidFill>
                  <a:schemeClr val="bg1"/>
                </a:solidFill>
              </a:rPr>
              <a:t>	</a:t>
            </a: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کی شریکِ غصه هاته </a:t>
            </a:r>
            <a:r>
              <a:rPr lang="en-US" sz="4800" b="1" dirty="0" smtClean="0">
                <a:solidFill>
                  <a:schemeClr val="bg1"/>
                </a:solidFill>
              </a:rPr>
              <a:t/>
            </a:r>
            <a:br>
              <a:rPr lang="en-US" sz="4800" b="1" dirty="0" smtClean="0">
                <a:solidFill>
                  <a:schemeClr val="bg1"/>
                </a:solidFill>
              </a:rPr>
            </a:br>
            <a:r>
              <a:rPr lang="ar-SA" sz="4800" b="1" dirty="0" smtClean="0">
                <a:solidFill>
                  <a:schemeClr val="bg1"/>
                </a:solidFill>
              </a:rPr>
              <a:t>توی قحطی محبت، 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اون کیه که چشم براته؟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400" b="1" dirty="0">
                <a:solidFill>
                  <a:schemeClr val="bg1"/>
                </a:solidFill>
              </a:rPr>
              <a:t>اگه تو یه عمره حتی، 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400" b="1" dirty="0" smtClean="0">
                <a:solidFill>
                  <a:schemeClr val="bg1"/>
                </a:solidFill>
              </a:rPr>
              <a:t>که </a:t>
            </a:r>
            <a:r>
              <a:rPr lang="ar-SA" sz="4400" b="1" dirty="0">
                <a:solidFill>
                  <a:schemeClr val="bg1"/>
                </a:solidFill>
              </a:rPr>
              <a:t>دل از همه بریدی</a:t>
            </a:r>
            <a:r>
              <a:rPr lang="en-US" sz="4400" b="1" dirty="0">
                <a:solidFill>
                  <a:schemeClr val="bg1"/>
                </a:solidFill>
              </a:rPr>
              <a:t/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ar-SA" sz="4400" b="1" dirty="0">
                <a:solidFill>
                  <a:schemeClr val="bg1"/>
                </a:solidFill>
              </a:rPr>
              <a:t>روی رویا و حقیقـت، 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400" b="1" dirty="0" smtClean="0">
                <a:solidFill>
                  <a:schemeClr val="bg1"/>
                </a:solidFill>
              </a:rPr>
              <a:t>خیلی </a:t>
            </a:r>
            <a:r>
              <a:rPr lang="ar-SA" sz="4400" b="1" dirty="0">
                <a:solidFill>
                  <a:schemeClr val="bg1"/>
                </a:solidFill>
              </a:rPr>
              <a:t>وقته خط کشیدی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451265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اگه عشق و پول و شهرت</a:t>
            </a:r>
            <a:r>
              <a:rPr lang="ar-SA" sz="4800" b="1" dirty="0" smtClean="0">
                <a:solidFill>
                  <a:schemeClr val="bg1"/>
                </a:solidFill>
              </a:rPr>
              <a:t>،</a:t>
            </a:r>
            <a:endParaRPr lang="en-US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واسه </a:t>
            </a:r>
            <a:r>
              <a:rPr lang="ar-SA" sz="4800" b="1" dirty="0">
                <a:solidFill>
                  <a:schemeClr val="bg1"/>
                </a:solidFill>
              </a:rPr>
              <a:t>تو کافی نبوده </a:t>
            </a:r>
            <a:r>
              <a:rPr lang="en-US" sz="4800" b="1" dirty="0">
                <a:solidFill>
                  <a:schemeClr val="bg1"/>
                </a:solidFill>
              </a:rPr>
              <a:t/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ar-SA" sz="4800" b="1" dirty="0">
                <a:solidFill>
                  <a:schemeClr val="bg1"/>
                </a:solidFill>
              </a:rPr>
              <a:t>یا به تجربه چشیـدی</a:t>
            </a:r>
            <a:r>
              <a:rPr lang="ar-SA" sz="4800" b="1" dirty="0" smtClean="0">
                <a:solidFill>
                  <a:schemeClr val="bg1"/>
                </a:solidFill>
              </a:rPr>
              <a:t>،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 </a:t>
            </a:r>
            <a:r>
              <a:rPr lang="ar-SA" sz="4800" b="1" dirty="0" smtClean="0">
                <a:solidFill>
                  <a:schemeClr val="bg1"/>
                </a:solidFill>
              </a:rPr>
              <a:t>لذتش </a:t>
            </a:r>
            <a:r>
              <a:rPr lang="ar-SA" sz="4800" b="1" dirty="0">
                <a:solidFill>
                  <a:schemeClr val="bg1"/>
                </a:solidFill>
              </a:rPr>
              <a:t>یه لحظه بوده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30841" y="3244334"/>
            <a:ext cx="4482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قدرت از آن تو عیسی                 ستاییم نام قدوست عیسی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964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05800" cy="490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000" b="1" dirty="0">
                <a:solidFill>
                  <a:schemeClr val="bg1"/>
                </a:solidFill>
              </a:rPr>
              <a:t>اگه مقصـد رهایی، 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000" b="1" dirty="0" smtClean="0">
                <a:solidFill>
                  <a:schemeClr val="bg1"/>
                </a:solidFill>
              </a:rPr>
              <a:t>مثل </a:t>
            </a:r>
            <a:r>
              <a:rPr lang="ar-SA" sz="4000" b="1" dirty="0">
                <a:solidFill>
                  <a:schemeClr val="bg1"/>
                </a:solidFill>
              </a:rPr>
              <a:t>رویـای فُـراته </a:t>
            </a: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>اگه هر چی رفتـی اما</a:t>
            </a:r>
            <a:r>
              <a:rPr lang="ar-SA" sz="4000" b="1" dirty="0" smtClean="0">
                <a:solidFill>
                  <a:schemeClr val="bg1"/>
                </a:solidFill>
              </a:rPr>
              <a:t>،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ar-SA" sz="4000" b="1" dirty="0" smtClean="0">
                <a:solidFill>
                  <a:schemeClr val="bg1"/>
                </a:solidFill>
              </a:rPr>
              <a:t>سهــــمِ </a:t>
            </a:r>
            <a:r>
              <a:rPr lang="ar-SA" sz="4000" b="1" dirty="0">
                <a:solidFill>
                  <a:schemeClr val="bg1"/>
                </a:solidFill>
              </a:rPr>
              <a:t>تو ردّ پــاهـاته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844403"/>
      </p:ext>
    </p:extLst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000" b="1" dirty="0">
                <a:solidFill>
                  <a:schemeClr val="bg1"/>
                </a:solidFill>
              </a:rPr>
              <a:t>بیا و تو از تهِ دل، 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000" b="1" dirty="0" smtClean="0">
                <a:solidFill>
                  <a:schemeClr val="bg1"/>
                </a:solidFill>
              </a:rPr>
              <a:t>یه </a:t>
            </a:r>
            <a:r>
              <a:rPr lang="ar-SA" sz="4000" b="1" dirty="0">
                <a:solidFill>
                  <a:schemeClr val="bg1"/>
                </a:solidFill>
              </a:rPr>
              <a:t>بار عیسـی رو صدا کن</a:t>
            </a: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>خودتو مثل یه بچه</a:t>
            </a:r>
            <a:r>
              <a:rPr lang="ar-SA" sz="4000" b="1" dirty="0" smtClean="0">
                <a:solidFill>
                  <a:schemeClr val="bg1"/>
                </a:solidFill>
              </a:rPr>
              <a:t>،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ar-SA" sz="4000" b="1" dirty="0">
                <a:solidFill>
                  <a:schemeClr val="bg1"/>
                </a:solidFill>
              </a:rPr>
              <a:t>توی آغوشش رها کن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728008"/>
      </p:ext>
    </p:extLst>
  </p:cSld>
  <p:clrMapOvr>
    <a:masterClrMapping/>
  </p:clrMapOvr>
  <p:transition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92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000" b="1" dirty="0">
                <a:solidFill>
                  <a:schemeClr val="bg1"/>
                </a:solidFill>
              </a:rPr>
              <a:t>تا ببینی خالق تو، 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000" b="1" dirty="0" smtClean="0">
                <a:solidFill>
                  <a:schemeClr val="bg1"/>
                </a:solidFill>
              </a:rPr>
              <a:t>تو </a:t>
            </a:r>
            <a:r>
              <a:rPr lang="ar-SA" sz="4000" b="1" dirty="0">
                <a:solidFill>
                  <a:schemeClr val="bg1"/>
                </a:solidFill>
              </a:rPr>
              <a:t>رو تنـها نمی زاره </a:t>
            </a: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>تا تـو مثل من بفهمی</a:t>
            </a:r>
            <a:r>
              <a:rPr lang="ar-SA" sz="4000" b="1" dirty="0" smtClean="0">
                <a:solidFill>
                  <a:schemeClr val="bg1"/>
                </a:solidFill>
              </a:rPr>
              <a:t>،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ar-SA" sz="4000" b="1" dirty="0" smtClean="0">
                <a:solidFill>
                  <a:schemeClr val="bg1"/>
                </a:solidFill>
              </a:rPr>
              <a:t>تو </a:t>
            </a:r>
            <a:r>
              <a:rPr lang="ar-SA" sz="4000" b="1" dirty="0">
                <a:solidFill>
                  <a:schemeClr val="bg1"/>
                </a:solidFill>
              </a:rPr>
              <a:t>رو خیلـی دوست داره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36304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86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16</cp:revision>
  <dcterms:created xsi:type="dcterms:W3CDTF">2011-05-11T04:49:46Z</dcterms:created>
  <dcterms:modified xsi:type="dcterms:W3CDTF">2019-12-14T00:37:00Z</dcterms:modified>
</cp:coreProperties>
</file>