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>
                <a:solidFill>
                  <a:schemeClr val="bg1"/>
                </a:solidFill>
              </a:rPr>
              <a:t>ای </a:t>
            </a:r>
            <a:r>
              <a:rPr lang="ar-SA" sz="4800" dirty="0" smtClean="0">
                <a:solidFill>
                  <a:schemeClr val="bg1"/>
                </a:solidFill>
              </a:rPr>
              <a:t>روح‌القدس‌</a:t>
            </a:r>
            <a:r>
              <a:rPr lang="fa-IR" sz="4800" dirty="0" smtClean="0">
                <a:solidFill>
                  <a:schemeClr val="bg1"/>
                </a:solidFill>
              </a:rPr>
              <a:t> </a:t>
            </a:r>
            <a:r>
              <a:rPr lang="ar-SA" sz="4800" dirty="0" smtClean="0">
                <a:solidFill>
                  <a:schemeClr val="bg1"/>
                </a:solidFill>
              </a:rPr>
              <a:t>ای </a:t>
            </a:r>
            <a:r>
              <a:rPr lang="ar-SA" sz="4800" dirty="0">
                <a:solidFill>
                  <a:schemeClr val="bg1"/>
                </a:solidFill>
              </a:rPr>
              <a:t>چشمهٔ خدا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جاری </a:t>
            </a:r>
            <a:r>
              <a:rPr lang="ar-SA" sz="4800" dirty="0">
                <a:solidFill>
                  <a:schemeClr val="bg1"/>
                </a:solidFill>
              </a:rPr>
              <a:t>شو درون قلب ما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سیراب </a:t>
            </a:r>
            <a:r>
              <a:rPr lang="ar-SA" sz="4800" dirty="0">
                <a:solidFill>
                  <a:schemeClr val="bg1"/>
                </a:solidFill>
              </a:rPr>
              <a:t>کن زمین تشنهٔ دلم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تا </a:t>
            </a:r>
            <a:r>
              <a:rPr lang="ar-SA" sz="4800" dirty="0">
                <a:solidFill>
                  <a:schemeClr val="bg1"/>
                </a:solidFill>
              </a:rPr>
              <a:t>بهرت ثمرات آورم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کبوتر آسمانی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بر </a:t>
            </a:r>
            <a:r>
              <a:rPr lang="ar-SA" sz="4800" b="1" dirty="0">
                <a:solidFill>
                  <a:schemeClr val="bg1"/>
                </a:solidFill>
              </a:rPr>
              <a:t>قلب‌های ما تو فرود آ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بگشا </a:t>
            </a:r>
            <a:r>
              <a:rPr lang="ar-SA" sz="4800" b="1" dirty="0">
                <a:solidFill>
                  <a:schemeClr val="bg1"/>
                </a:solidFill>
              </a:rPr>
              <a:t>چشمان دلهای ما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تا </a:t>
            </a:r>
            <a:r>
              <a:rPr lang="ar-SA" sz="4800" b="1" dirty="0">
                <a:solidFill>
                  <a:schemeClr val="bg1"/>
                </a:solidFill>
              </a:rPr>
              <a:t>بینیم سرّ کلامت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ای روح‌القدس جاری شو در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ای روح‌القدس ای هادی راهم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هدایت کن تو زند‌گیم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از سرگردانی از پریشانیم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رستگاری ده‌‌‌ باش رهبرم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کبوتر آسمانی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بر </a:t>
            </a:r>
            <a:r>
              <a:rPr lang="ar-SA" sz="4800" b="1" dirty="0">
                <a:solidFill>
                  <a:schemeClr val="bg1"/>
                </a:solidFill>
              </a:rPr>
              <a:t>قلب‌های ما تو فرود آ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بگشا </a:t>
            </a:r>
            <a:r>
              <a:rPr lang="ar-SA" sz="4800" b="1" dirty="0">
                <a:solidFill>
                  <a:schemeClr val="bg1"/>
                </a:solidFill>
              </a:rPr>
              <a:t>چشمان دلهای ما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تا </a:t>
            </a:r>
            <a:r>
              <a:rPr lang="ar-SA" sz="4800" b="1" dirty="0">
                <a:solidFill>
                  <a:schemeClr val="bg1"/>
                </a:solidFill>
              </a:rPr>
              <a:t>بینیم سرّ کلامت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311318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ای روح‌القدس جاری شو در ما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892044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ای روح‌القدس تسلی روحم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در غمهایم تو باش همدمم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در تنهایی‌ و در ضعف درونم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شادی ده‌‌‌ همی‌ باش قوتم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کبوتر آسمانی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بر </a:t>
            </a:r>
            <a:r>
              <a:rPr lang="ar-SA" sz="4800" b="1" dirty="0">
                <a:solidFill>
                  <a:schemeClr val="bg1"/>
                </a:solidFill>
              </a:rPr>
              <a:t>قلب‌های ما تو فرود آ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بگشا </a:t>
            </a:r>
            <a:r>
              <a:rPr lang="ar-SA" sz="4800" b="1" dirty="0">
                <a:solidFill>
                  <a:schemeClr val="bg1"/>
                </a:solidFill>
              </a:rPr>
              <a:t>چشمان دلهای ما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تا </a:t>
            </a:r>
            <a:r>
              <a:rPr lang="ar-SA" sz="4800" b="1" dirty="0">
                <a:solidFill>
                  <a:schemeClr val="bg1"/>
                </a:solidFill>
              </a:rPr>
              <a:t>بینیم سرّ کلامت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207252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solidFill>
                  <a:schemeClr val="bg1"/>
                </a:solidFill>
              </a:rPr>
              <a:t>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b="1" dirty="0" smtClean="0">
                <a:solidFill>
                  <a:schemeClr val="bg1"/>
                </a:solidFill>
              </a:rPr>
              <a:t>(</a:t>
            </a:r>
            <a:r>
              <a:rPr lang="ar-SA" sz="4800" b="1" dirty="0" smtClean="0">
                <a:solidFill>
                  <a:schemeClr val="bg1"/>
                </a:solidFill>
              </a:rPr>
              <a:t>ای </a:t>
            </a:r>
            <a:r>
              <a:rPr lang="ar-SA" sz="4800" b="1" dirty="0">
                <a:solidFill>
                  <a:schemeClr val="bg1"/>
                </a:solidFill>
              </a:rPr>
              <a:t>روح‌القدس جاری شو در </a:t>
            </a:r>
            <a:r>
              <a:rPr lang="ar-SA" sz="4800" b="1" dirty="0" smtClean="0">
                <a:solidFill>
                  <a:schemeClr val="bg1"/>
                </a:solidFill>
              </a:rPr>
              <a:t>ما</a:t>
            </a:r>
            <a:r>
              <a:rPr lang="fa-IR" sz="4800" b="1" dirty="0" smtClean="0">
                <a:solidFill>
                  <a:schemeClr val="bg1"/>
                </a:solidFill>
              </a:rPr>
              <a:t>)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40398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99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11</cp:revision>
  <dcterms:created xsi:type="dcterms:W3CDTF">2011-05-11T04:49:46Z</dcterms:created>
  <dcterms:modified xsi:type="dcterms:W3CDTF">2019-11-13T00:25:03Z</dcterms:modified>
</cp:coreProperties>
</file>