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rtl="1"/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en-US" sz="4800" b="1" dirty="0">
                <a:solidFill>
                  <a:schemeClr val="bg1"/>
                </a:solidFill>
              </a:rPr>
              <a:t>}</a:t>
            </a:r>
            <a:r>
              <a:rPr lang="fa-IR" sz="4800" b="1" dirty="0" smtClean="0">
                <a:solidFill>
                  <a:schemeClr val="bg1"/>
                </a:solidFill>
              </a:rPr>
              <a:t>عیسی </a:t>
            </a:r>
            <a:r>
              <a:rPr lang="fa-IR" sz="4800" b="1" dirty="0">
                <a:solidFill>
                  <a:schemeClr val="bg1"/>
                </a:solidFill>
              </a:rPr>
              <a:t>تو را می </a:t>
            </a:r>
            <a:r>
              <a:rPr lang="fa-IR" sz="4800" b="1" dirty="0" smtClean="0">
                <a:solidFill>
                  <a:schemeClr val="bg1"/>
                </a:solidFill>
              </a:rPr>
              <a:t>پرستم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با تمامی دل و جان</a:t>
            </a:r>
            <a:endParaRPr lang="en-US" sz="4800" b="1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با هر آنچه که من </a:t>
            </a:r>
            <a:r>
              <a:rPr lang="fa-IR" sz="4800" b="1" dirty="0" smtClean="0">
                <a:solidFill>
                  <a:schemeClr val="bg1"/>
                </a:solidFill>
              </a:rPr>
              <a:t>هستم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با تمامی قلب و </a:t>
            </a:r>
            <a:r>
              <a:rPr lang="fa-IR" sz="4800" b="1" dirty="0" smtClean="0">
                <a:solidFill>
                  <a:schemeClr val="bg1"/>
                </a:solidFill>
              </a:rPr>
              <a:t>جان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2{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}</a:t>
            </a:r>
            <a:r>
              <a:rPr lang="fa-IR" sz="4800" b="1" dirty="0" smtClean="0">
                <a:solidFill>
                  <a:schemeClr val="bg1"/>
                </a:solidFill>
              </a:rPr>
              <a:t>یهوه </a:t>
            </a:r>
            <a:r>
              <a:rPr lang="fa-IR" sz="4800" b="1" dirty="0">
                <a:solidFill>
                  <a:schemeClr val="bg1"/>
                </a:solidFill>
              </a:rPr>
              <a:t>یری صاحبی </a:t>
            </a:r>
            <a:r>
              <a:rPr lang="fa-IR" sz="4800" b="1" dirty="0" smtClean="0">
                <a:solidFill>
                  <a:schemeClr val="bg1"/>
                </a:solidFill>
              </a:rPr>
              <a:t>مرا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سلطان </a:t>
            </a:r>
            <a:r>
              <a:rPr lang="fa-IR" sz="4800" b="1" dirty="0">
                <a:solidFill>
                  <a:schemeClr val="bg1"/>
                </a:solidFill>
              </a:rPr>
              <a:t>جانم عیسی 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تویی خدایم سلطان </a:t>
            </a:r>
            <a:r>
              <a:rPr lang="fa-IR" sz="4800" b="1" dirty="0" smtClean="0">
                <a:solidFill>
                  <a:schemeClr val="bg1"/>
                </a:solidFill>
              </a:rPr>
              <a:t>قلبم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دوستت دارم ای عیسی }2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8062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rtl="1"/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en-US" sz="4800" b="1" dirty="0">
                <a:solidFill>
                  <a:schemeClr val="bg1"/>
                </a:solidFill>
              </a:rPr>
              <a:t>}</a:t>
            </a:r>
            <a:r>
              <a:rPr lang="fa-IR" sz="4800" b="1" dirty="0" smtClean="0">
                <a:solidFill>
                  <a:schemeClr val="bg1"/>
                </a:solidFill>
              </a:rPr>
              <a:t>عیسی </a:t>
            </a:r>
            <a:r>
              <a:rPr lang="fa-IR" sz="4800" b="1" dirty="0">
                <a:solidFill>
                  <a:schemeClr val="bg1"/>
                </a:solidFill>
              </a:rPr>
              <a:t>تو را می </a:t>
            </a:r>
            <a:r>
              <a:rPr lang="fa-IR" sz="4800" b="1" dirty="0" smtClean="0">
                <a:solidFill>
                  <a:schemeClr val="bg1"/>
                </a:solidFill>
              </a:rPr>
              <a:t>پرستم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با تمامی دل و جان</a:t>
            </a:r>
            <a:endParaRPr lang="en-US" sz="4800" b="1" dirty="0">
              <a:solidFill>
                <a:schemeClr val="bg1"/>
              </a:solidFill>
            </a:endParaRPr>
          </a:p>
          <a:p>
            <a:pPr rtl="1"/>
            <a:r>
              <a:rPr lang="fa-IR" sz="4800" b="1" dirty="0">
                <a:solidFill>
                  <a:schemeClr val="bg1"/>
                </a:solidFill>
              </a:rPr>
              <a:t>با هر آنچه که من </a:t>
            </a:r>
            <a:r>
              <a:rPr lang="fa-IR" sz="4800" b="1" dirty="0" smtClean="0">
                <a:solidFill>
                  <a:schemeClr val="bg1"/>
                </a:solidFill>
              </a:rPr>
              <a:t>هستم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با تمامی قلب و </a:t>
            </a:r>
            <a:r>
              <a:rPr lang="fa-IR" sz="4800" b="1" dirty="0" smtClean="0">
                <a:solidFill>
                  <a:schemeClr val="bg1"/>
                </a:solidFill>
              </a:rPr>
              <a:t>جان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2{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0202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}</a:t>
            </a:r>
            <a:r>
              <a:rPr lang="fa-IR" sz="4800" b="1" dirty="0" smtClean="0">
                <a:solidFill>
                  <a:schemeClr val="bg1"/>
                </a:solidFill>
              </a:rPr>
              <a:t>یهوه </a:t>
            </a:r>
            <a:r>
              <a:rPr lang="fa-IR" sz="4800" b="1" dirty="0">
                <a:solidFill>
                  <a:schemeClr val="bg1"/>
                </a:solidFill>
              </a:rPr>
              <a:t>یری صاحبی </a:t>
            </a:r>
            <a:r>
              <a:rPr lang="fa-IR" sz="4800" b="1" dirty="0" smtClean="0">
                <a:solidFill>
                  <a:schemeClr val="bg1"/>
                </a:solidFill>
              </a:rPr>
              <a:t>مرا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سلطان </a:t>
            </a:r>
            <a:r>
              <a:rPr lang="fa-IR" sz="4800" b="1" dirty="0">
                <a:solidFill>
                  <a:schemeClr val="bg1"/>
                </a:solidFill>
              </a:rPr>
              <a:t>جانم عیسی 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تویی خدایم سلطان </a:t>
            </a:r>
            <a:r>
              <a:rPr lang="fa-IR" sz="4800" b="1" dirty="0" smtClean="0">
                <a:solidFill>
                  <a:schemeClr val="bg1"/>
                </a:solidFill>
              </a:rPr>
              <a:t>قلبم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دوستت دارم ای عیسی }2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07134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</a:rPr>
              <a:t>عیسی </a:t>
            </a:r>
            <a:r>
              <a:rPr lang="fa-IR" sz="4800" b="1" dirty="0" smtClean="0">
                <a:solidFill>
                  <a:schemeClr val="bg1"/>
                </a:solidFill>
              </a:rPr>
              <a:t>ملجایم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 smtClean="0">
                <a:solidFill>
                  <a:schemeClr val="bg1"/>
                </a:solidFill>
              </a:rPr>
              <a:t>شادی جانم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تنها </a:t>
            </a:r>
            <a:r>
              <a:rPr lang="fa-IR" sz="4800" b="1" dirty="0">
                <a:solidFill>
                  <a:schemeClr val="bg1"/>
                </a:solidFill>
              </a:rPr>
              <a:t>تو را ستایم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تویی </a:t>
            </a:r>
            <a:r>
              <a:rPr lang="fa-IR" sz="4800" b="1" dirty="0" smtClean="0">
                <a:solidFill>
                  <a:schemeClr val="bg1"/>
                </a:solidFill>
              </a:rPr>
              <a:t>الشدای </a:t>
            </a:r>
            <a:r>
              <a:rPr lang="fa-IR" sz="4800" b="1" dirty="0">
                <a:solidFill>
                  <a:schemeClr val="bg1"/>
                </a:solidFill>
              </a:rPr>
              <a:t>تویی </a:t>
            </a:r>
            <a:r>
              <a:rPr lang="fa-IR" sz="4800" b="1" dirty="0" smtClean="0">
                <a:solidFill>
                  <a:schemeClr val="bg1"/>
                </a:solidFill>
              </a:rPr>
              <a:t>ادونای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تویی شاه من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6522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9</cp:revision>
  <dcterms:created xsi:type="dcterms:W3CDTF">2011-07-30T23:20:12Z</dcterms:created>
  <dcterms:modified xsi:type="dcterms:W3CDTF">2019-09-18T00:07:10Z</dcterms:modified>
</cp:coreProperties>
</file>