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86" autoAdjust="0"/>
  </p:normalViewPr>
  <p:slideViewPr>
    <p:cSldViewPr>
      <p:cViewPr varScale="1">
        <p:scale>
          <a:sx n="108" d="100"/>
          <a:sy n="108" d="100"/>
        </p:scale>
        <p:origin x="167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208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07C59-A33F-4E08-A9EE-DDD09B90BEAD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CB169-86F8-4ED9-91D7-29ACE834FF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54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F6C75-2188-4CBE-902D-9CBA54AEFD88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DF319-05D3-4C49-930C-EE04830FF0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169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6576-3D6F-4987-A49E-23F2BA83856B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509E52-F171-44EB-9942-8E4B93071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571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06E9-B7A5-4158-B5FB-4D930172FC95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2C69E6-ACDE-472E-B438-E01D4A531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438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2C2A7-EDB7-41FB-979C-A2FC64BF1DF8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ED612-4283-4191-8A4B-B1D8BB8A4B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992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793DB-9DE5-4467-9721-D2F40A1B6AA7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31F71-2683-4464-A03E-65388E742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77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0A519-FDAA-483E-A7DF-3B114555C804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56358-C649-4032-A4DE-B1C8B129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831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BCB1A-0455-4F9B-9182-8C36D371A85E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CB819-9411-43DC-A426-91DF31B59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665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725CD-30CE-4B5E-9617-5ECFB1D62E42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682A8-8592-46DB-B19C-5341F4190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7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4CDE07-5999-4A3B-86EB-F98A4213F3F2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CAA1B-E039-4A3C-85B4-4968BBC4D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006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8B9CA-D07D-4D44-9B56-36F433CBC66A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38B4-4387-4D1F-A311-611BC9CBE6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1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FA194F-BAAF-4819-A4EA-A93EB88CB417}" type="datetimeFigureOut">
              <a:rPr lang="en-US"/>
              <a:pPr>
                <a:defRPr/>
              </a:pPr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FEDE8FF-F8E6-4D92-B829-48A5D5419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مثل باران بهاری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ای روح القدس </a:t>
            </a:r>
            <a:r>
              <a:rPr lang="ar-SA" sz="4800" b="1" dirty="0" smtClean="0">
                <a:solidFill>
                  <a:schemeClr val="bg1"/>
                </a:solidFill>
              </a:rPr>
              <a:t>ببار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تازه کن باغ </a:t>
            </a:r>
            <a:r>
              <a:rPr lang="ar-SA" sz="4800" b="1" dirty="0" smtClean="0">
                <a:solidFill>
                  <a:schemeClr val="bg1"/>
                </a:solidFill>
              </a:rPr>
              <a:t>وجودم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 شوم پر برگ و بار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955395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تا پر شوم از روح </a:t>
            </a:r>
            <a:r>
              <a:rPr lang="ar-SA" sz="4800" b="1" dirty="0" smtClean="0">
                <a:solidFill>
                  <a:schemeClr val="bg1"/>
                </a:solidFill>
              </a:rPr>
              <a:t>خدا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از آتش پاک تو</a:t>
            </a:r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ar-SA" sz="4800" b="1" dirty="0">
                <a:solidFill>
                  <a:schemeClr val="bg1"/>
                </a:solidFill>
              </a:rPr>
              <a:t>میوه های بسیار آورم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چون شاخه تاک 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4497548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گه گاه نفس و گاهی دنیا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یا وسوسه </a:t>
            </a:r>
            <a:r>
              <a:rPr lang="ar-SA" sz="4800" dirty="0" smtClean="0">
                <a:solidFill>
                  <a:schemeClr val="bg1"/>
                </a:solidFill>
              </a:rPr>
              <a:t>شریر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میخواهند خشکم کنند عیسی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رویت را از من نگیر</a:t>
            </a:r>
            <a:endParaRPr lang="en-US" sz="4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672403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مثل باران بهاری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ای روح القدس </a:t>
            </a:r>
            <a:r>
              <a:rPr lang="ar-SA" sz="4800" b="1" dirty="0" smtClean="0">
                <a:solidFill>
                  <a:schemeClr val="bg1"/>
                </a:solidFill>
              </a:rPr>
              <a:t>ببار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تازه کن باغ </a:t>
            </a:r>
            <a:r>
              <a:rPr lang="ar-SA" sz="4800" b="1" dirty="0" smtClean="0">
                <a:solidFill>
                  <a:schemeClr val="bg1"/>
                </a:solidFill>
              </a:rPr>
              <a:t>وجودم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 شوم پر برگ و بار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33406834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تا پر شوم از روح </a:t>
            </a:r>
            <a:r>
              <a:rPr lang="ar-SA" sz="4800" b="1" dirty="0" smtClean="0">
                <a:solidFill>
                  <a:schemeClr val="bg1"/>
                </a:solidFill>
              </a:rPr>
              <a:t>خدا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از آتش پاک تو</a:t>
            </a:r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ar-SA" sz="4800" b="1" dirty="0">
                <a:solidFill>
                  <a:schemeClr val="bg1"/>
                </a:solidFill>
              </a:rPr>
              <a:t>میوه های بسیار آورم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چون شاخه تاک 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2480902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محبّت، ایمان، خوشی و </a:t>
            </a:r>
            <a:r>
              <a:rPr lang="ar-SA" sz="4800" dirty="0" smtClean="0">
                <a:solidFill>
                  <a:schemeClr val="bg1"/>
                </a:solidFill>
              </a:rPr>
              <a:t>حِلم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در من شکوفا نما 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سلامتی، فروتنی </a:t>
            </a:r>
            <a:r>
              <a:rPr lang="ar-SA" sz="4800" dirty="0" smtClean="0">
                <a:solidFill>
                  <a:schemeClr val="bg1"/>
                </a:solidFill>
              </a:rPr>
              <a:t>و</a:t>
            </a: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یک عشق بی انتها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7995301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5879"/>
            <a:ext cx="9144000" cy="6858000"/>
          </a:xfrm>
        </p:spPr>
        <p:txBody>
          <a:bodyPr/>
          <a:lstStyle/>
          <a:p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مثل باران بهاری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ای روح القدس </a:t>
            </a:r>
            <a:r>
              <a:rPr lang="ar-SA" sz="4800" b="1" dirty="0" smtClean="0">
                <a:solidFill>
                  <a:schemeClr val="bg1"/>
                </a:solidFill>
              </a:rPr>
              <a:t>ببار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تازه کن باغ </a:t>
            </a:r>
            <a:r>
              <a:rPr lang="ar-SA" sz="4800" b="1" dirty="0" smtClean="0">
                <a:solidFill>
                  <a:schemeClr val="bg1"/>
                </a:solidFill>
              </a:rPr>
              <a:t>وجودم</a:t>
            </a:r>
            <a:endParaRPr lang="en-US" sz="4800" b="1" dirty="0" smtClean="0">
              <a:solidFill>
                <a:schemeClr val="bg1"/>
              </a:solidFill>
            </a:endParaRPr>
          </a:p>
          <a:p>
            <a:r>
              <a:rPr lang="ar-SA" sz="4800" b="1" dirty="0">
                <a:solidFill>
                  <a:schemeClr val="bg1"/>
                </a:solidFill>
              </a:rPr>
              <a:t>تا شوم پر برگ و بار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0021218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 algn="ctr">
              <a:buNone/>
            </a:pP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تا پر شوم از روح </a:t>
            </a:r>
            <a:r>
              <a:rPr lang="ar-SA" sz="4800" b="1" dirty="0" smtClean="0">
                <a:solidFill>
                  <a:schemeClr val="bg1"/>
                </a:solidFill>
              </a:rPr>
              <a:t>خدا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از آتش پاک تو</a:t>
            </a:r>
            <a:r>
              <a:rPr lang="en-GB" sz="4800" dirty="0">
                <a:solidFill>
                  <a:schemeClr val="bg1"/>
                </a:solidFill>
              </a:rPr>
              <a:t/>
            </a:r>
            <a:br>
              <a:rPr lang="en-GB" sz="4800" dirty="0">
                <a:solidFill>
                  <a:schemeClr val="bg1"/>
                </a:solidFill>
              </a:rPr>
            </a:br>
            <a:r>
              <a:rPr lang="ar-SA" sz="4800" b="1" dirty="0">
                <a:solidFill>
                  <a:schemeClr val="bg1"/>
                </a:solidFill>
              </a:rPr>
              <a:t>میوه های بسیار آورم </a:t>
            </a:r>
            <a:endParaRPr lang="en-US" sz="4800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>
                <a:solidFill>
                  <a:schemeClr val="bg1"/>
                </a:solidFill>
              </a:rPr>
              <a:t>چون شاخه تاک تو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2609465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118</Words>
  <Application>Microsoft Office PowerPoint</Application>
  <PresentationFormat>On-screen Show (4:3)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49</cp:revision>
  <dcterms:created xsi:type="dcterms:W3CDTF">2011-07-30T23:20:12Z</dcterms:created>
  <dcterms:modified xsi:type="dcterms:W3CDTF">2019-09-05T17:51:30Z</dcterms:modified>
</cp:coreProperties>
</file>